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8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Autoregressive Factorization</a:t>
            </a:r>
          </a:p>
          <a:p>
            <a:r>
              <a:rPr dirty="0"/>
              <a:t>1. In autoregressive language modeling, the joint probability of a token</a:t>
            </a:r>
            <a:r>
              <a:rPr lang="en-US" dirty="0"/>
              <a:t> </a:t>
            </a:r>
            <a:r>
              <a:rPr dirty="0"/>
              <a:t>sequence (x1:T) is decomposed as:</a:t>
            </a:r>
          </a:p>
          <a:p>
            <a:r>
              <a:rPr dirty="0"/>
              <a:t>A. p(x1:T) = Σ p(</a:t>
            </a:r>
            <a:r>
              <a:rPr dirty="0" err="1"/>
              <a:t>x</a:t>
            </a:r>
            <a:r>
              <a:rPr lang="en-US" dirty="0" err="1"/>
              <a:t>_</a:t>
            </a:r>
            <a:r>
              <a:rPr dirty="0" err="1"/>
              <a:t>t</a:t>
            </a:r>
            <a:r>
              <a:rPr dirty="0"/>
              <a:t>)</a:t>
            </a:r>
          </a:p>
          <a:p>
            <a:r>
              <a:rPr dirty="0"/>
              <a:t>B. p(x1:T) = Π p(</a:t>
            </a:r>
            <a:r>
              <a:rPr dirty="0" err="1"/>
              <a:t>x</a:t>
            </a:r>
            <a:r>
              <a:rPr lang="en-US" dirty="0" err="1"/>
              <a:t>_</a:t>
            </a:r>
            <a:r>
              <a:rPr dirty="0" err="1"/>
              <a:t>t</a:t>
            </a:r>
            <a:r>
              <a:rPr dirty="0"/>
              <a:t> | x&lt;t)</a:t>
            </a:r>
          </a:p>
          <a:p>
            <a:r>
              <a:rPr dirty="0"/>
              <a:t>C. p(x1:T) = p(</a:t>
            </a:r>
            <a:r>
              <a:rPr dirty="0" err="1"/>
              <a:t>x</a:t>
            </a:r>
            <a:r>
              <a:rPr lang="en-US" dirty="0" err="1"/>
              <a:t>_</a:t>
            </a:r>
            <a:r>
              <a:rPr dirty="0" err="1"/>
              <a:t>T</a:t>
            </a:r>
            <a:r>
              <a:rPr dirty="0"/>
              <a:t> | x</a:t>
            </a:r>
            <a:r>
              <a:rPr lang="en-US" dirty="0"/>
              <a:t>_</a:t>
            </a:r>
            <a:r>
              <a:rPr dirty="0"/>
              <a:t>1)</a:t>
            </a:r>
          </a:p>
          <a:p>
            <a:r>
              <a:rPr dirty="0"/>
              <a:t>D. p(x1:T) = Π p(</a:t>
            </a:r>
            <a:r>
              <a:rPr dirty="0" err="1"/>
              <a:t>x</a:t>
            </a:r>
            <a:r>
              <a:rPr lang="en-US" dirty="0" err="1"/>
              <a:t>_</a:t>
            </a:r>
            <a:r>
              <a:rPr dirty="0" err="1"/>
              <a:t>t</a:t>
            </a:r>
            <a:r>
              <a:rPr dirty="0"/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Role of the Feed-Forward Network (FFN)</a:t>
            </a:r>
            <a:r>
              <a:rPr lang="en-US" dirty="0"/>
              <a:t>. </a:t>
            </a:r>
            <a:r>
              <a:rPr dirty="0"/>
              <a:t>In a transformer decoder block, the primary function of the feed-forward network is to:</a:t>
            </a:r>
          </a:p>
          <a:p>
            <a:r>
              <a:rPr dirty="0"/>
              <a:t>A. Mix information across tokens</a:t>
            </a:r>
          </a:p>
          <a:p>
            <a:r>
              <a:rPr dirty="0"/>
              <a:t>B. Compute positional relationships</a:t>
            </a:r>
          </a:p>
          <a:p>
            <a:r>
              <a:rPr dirty="0"/>
              <a:t>C. Perform token-level nonlinear feature transformation</a:t>
            </a:r>
          </a:p>
          <a:p>
            <a:r>
              <a:rPr dirty="0"/>
              <a:t>D. Perform probability normalization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KV Cache in Inference</a:t>
            </a:r>
            <a:r>
              <a:rPr lang="en-US" dirty="0"/>
              <a:t>. </a:t>
            </a:r>
            <a:r>
              <a:rPr dirty="0"/>
              <a:t>The KV cache improves generation efficiency by:</a:t>
            </a:r>
          </a:p>
          <a:p>
            <a:r>
              <a:rPr dirty="0"/>
              <a:t>A. Compressing tokens into smaller embeddings</a:t>
            </a:r>
          </a:p>
          <a:p>
            <a:r>
              <a:rPr dirty="0"/>
              <a:t>B. Avoiding </a:t>
            </a:r>
            <a:r>
              <a:rPr dirty="0" err="1"/>
              <a:t>recomputation</a:t>
            </a:r>
            <a:r>
              <a:rPr dirty="0"/>
              <a:t> of previous attention keys and values</a:t>
            </a:r>
          </a:p>
          <a:p>
            <a:r>
              <a:rPr dirty="0"/>
              <a:t>C. Reducing the vocabulary size</a:t>
            </a:r>
          </a:p>
          <a:p>
            <a:r>
              <a:rPr dirty="0"/>
              <a:t>D. Eliminating the need for positional encoding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dirty="0"/>
              <a:t>Relationship Between Embedding and Unembedding</a:t>
            </a:r>
            <a:r>
              <a:rPr lang="en-US" dirty="0"/>
              <a:t>. </a:t>
            </a:r>
            <a:r>
              <a:rPr dirty="0"/>
              <a:t>Weight tying between embedding and unembedding matrices helps by:</a:t>
            </a:r>
          </a:p>
          <a:p>
            <a:r>
              <a:rPr dirty="0"/>
              <a:t>A. Increasing parameter count for richer representations</a:t>
            </a:r>
          </a:p>
          <a:p>
            <a:r>
              <a:rPr dirty="0"/>
              <a:t>B. Eliminating positional embeddings</a:t>
            </a:r>
          </a:p>
          <a:p>
            <a:r>
              <a:rPr dirty="0"/>
              <a:t>C. Reducing parameters and aligning input-output token spaces</a:t>
            </a:r>
          </a:p>
          <a:p>
            <a:r>
              <a:rPr dirty="0"/>
              <a:t>D. Removing the need for </a:t>
            </a:r>
            <a:r>
              <a:rPr dirty="0" err="1"/>
              <a:t>softmax</a:t>
            </a:r>
            <a:r>
              <a:rPr dirty="0"/>
              <a:t> normalization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Prompt Engineering and Model Behavior</a:t>
            </a:r>
            <a:r>
              <a:rPr lang="en-US" dirty="0"/>
              <a:t>. </a:t>
            </a:r>
            <a:r>
              <a:rPr dirty="0"/>
              <a:t>Why can different prompts produce drastically different outputs from the same LLM?</a:t>
            </a:r>
          </a:p>
          <a:p>
            <a:r>
              <a:rPr dirty="0"/>
              <a:t>A. Prompts update model weights dynamically</a:t>
            </a:r>
          </a:p>
          <a:p>
            <a:r>
              <a:rPr dirty="0"/>
              <a:t>B. Prompts alter the training dataset distribution</a:t>
            </a:r>
          </a:p>
          <a:p>
            <a:r>
              <a:rPr dirty="0"/>
              <a:t>C. Prompts change the conditioning context, affecting probability distributions over tokens</a:t>
            </a:r>
          </a:p>
          <a:p>
            <a:r>
              <a:rPr dirty="0"/>
              <a:t>D. Prompts modify the attention heads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True / False</a:t>
            </a:r>
            <a:r>
              <a:rPr lang="en-US" dirty="0"/>
              <a:t>: </a:t>
            </a:r>
            <a:r>
              <a:rPr dirty="0"/>
              <a:t>In-context learning allows an LLM to adapt to new tasks without updating model parameters.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True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2C229-9330-81B3-03DE-ACBCD513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C1EC3-3C2C-E9BB-A543-29A4ADF4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C7EAF-9D59-79A3-1AF6-9583CC756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True / False</a:t>
            </a:r>
            <a:r>
              <a:rPr lang="en-US" dirty="0"/>
              <a:t>: Masked self-attention in decoder-only transformers allows tokens to attend to all tokens in the sequence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9269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B8CBE-0BE7-D581-0A8C-CFF1434C2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88DA4-C5E0-D0A0-B2CC-6DB8283C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00258-2034-92A9-275C-EF484A88F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False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6807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04860-3B7C-E5AC-F31C-7AC8338A7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5419C-E37C-17DB-B36B-9CB30EAF6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3D012-3082-6116-CF31-1433CFBF8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the role of the embedding matrix when it is applied to a given token ID ?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685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Role of Tokenization in Model Efficiency</a:t>
            </a:r>
            <a:r>
              <a:rPr lang="en-US" dirty="0"/>
              <a:t>: </a:t>
            </a:r>
            <a:r>
              <a:rPr dirty="0"/>
              <a:t>Which statement best describes the computational trade-off in tokenization?</a:t>
            </a:r>
          </a:p>
          <a:p>
            <a:r>
              <a:rPr dirty="0"/>
              <a:t>A. Larger vocabularies reduce both sequence length and </a:t>
            </a:r>
            <a:r>
              <a:rPr dirty="0" err="1"/>
              <a:t>softmax</a:t>
            </a:r>
            <a:r>
              <a:rPr dirty="0"/>
              <a:t> cost.</a:t>
            </a:r>
          </a:p>
          <a:p>
            <a:r>
              <a:rPr dirty="0"/>
              <a:t>B. Smaller vocabularies increase sequence length and attention computation.</a:t>
            </a:r>
          </a:p>
          <a:p>
            <a:r>
              <a:rPr dirty="0"/>
              <a:t>C. Smaller vocabularies decrease sequence length but increase embedding size.</a:t>
            </a:r>
          </a:p>
          <a:p>
            <a:r>
              <a:rPr dirty="0"/>
              <a:t>D. Tokenization </a:t>
            </a:r>
            <a:r>
              <a:rPr lang="en-US" dirty="0"/>
              <a:t>does not affect</a:t>
            </a:r>
            <a:r>
              <a:rPr dirty="0"/>
              <a:t> </a:t>
            </a:r>
            <a:r>
              <a:rPr lang="en-US" dirty="0"/>
              <a:t>computational</a:t>
            </a:r>
            <a:r>
              <a:rPr dirty="0"/>
              <a:t> complexity.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Transformer Decoder Causal Masking</a:t>
            </a:r>
            <a:r>
              <a:rPr lang="en-US" dirty="0"/>
              <a:t>: </a:t>
            </a:r>
            <a:r>
              <a:rPr dirty="0"/>
              <a:t>The purpose of the causal attention mask in a decoder-only transformer is to:</a:t>
            </a:r>
          </a:p>
          <a:p>
            <a:r>
              <a:rPr dirty="0"/>
              <a:t>A. Reduce GPU memory usage</a:t>
            </a:r>
          </a:p>
          <a:p>
            <a:r>
              <a:rPr dirty="0"/>
              <a:t>B. Allow tokens to attend only to future tokens</a:t>
            </a:r>
          </a:p>
          <a:p>
            <a:r>
              <a:rPr dirty="0"/>
              <a:t>C. Enforce autoregressive generation by preventing attention to future tokens</a:t>
            </a:r>
          </a:p>
          <a:p>
            <a:r>
              <a:rPr dirty="0"/>
              <a:t>D. Remove redundant tokens during inference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Exposure Bias in LLMs</a:t>
            </a:r>
            <a:r>
              <a:rPr lang="en-US" dirty="0"/>
              <a:t>. </a:t>
            </a:r>
            <a:r>
              <a:rPr dirty="0"/>
              <a:t>Exposure bias occurs because:</a:t>
            </a:r>
          </a:p>
          <a:p>
            <a:r>
              <a:rPr dirty="0"/>
              <a:t>A. The training dataset is too small.</a:t>
            </a:r>
          </a:p>
          <a:p>
            <a:r>
              <a:rPr dirty="0"/>
              <a:t>B. Training conditions on ground-truth tokens while inference conditions on model outputs.</a:t>
            </a:r>
          </a:p>
          <a:p>
            <a:r>
              <a:rPr dirty="0"/>
              <a:t>C. </a:t>
            </a:r>
            <a:r>
              <a:rPr dirty="0" err="1"/>
              <a:t>Softmax</a:t>
            </a:r>
            <a:r>
              <a:rPr dirty="0"/>
              <a:t> normalization introduces numerical instability.</a:t>
            </a:r>
          </a:p>
          <a:p>
            <a:r>
              <a:rPr dirty="0"/>
              <a:t>D. The tokenizer splits rare words into </a:t>
            </a:r>
            <a:r>
              <a:rPr dirty="0" err="1"/>
              <a:t>subwords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Positional Encoding Importance</a:t>
            </a:r>
            <a:r>
              <a:rPr lang="en-US" dirty="0"/>
              <a:t>. </a:t>
            </a:r>
            <a:r>
              <a:rPr dirty="0"/>
              <a:t>Why is positional encoding required in transformer-based LLMs?</a:t>
            </a:r>
          </a:p>
          <a:p>
            <a:r>
              <a:rPr dirty="0"/>
              <a:t>A. To reduce model parameters</a:t>
            </a:r>
          </a:p>
          <a:p>
            <a:r>
              <a:rPr dirty="0"/>
              <a:t>B. To reduce </a:t>
            </a:r>
            <a:r>
              <a:rPr dirty="0" err="1"/>
              <a:t>softmax</a:t>
            </a:r>
            <a:r>
              <a:rPr dirty="0"/>
              <a:t> computational complexity</a:t>
            </a:r>
          </a:p>
          <a:p>
            <a:r>
              <a:rPr dirty="0"/>
              <a:t>C. Because attention is inherently permutation-invariant</a:t>
            </a:r>
          </a:p>
          <a:p>
            <a:r>
              <a:rPr dirty="0"/>
              <a:t>D. To prevent gradient explosion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583</Words>
  <Application>Microsoft Office PowerPoint</Application>
  <PresentationFormat>On-screen Show (4:3)</PresentationFormat>
  <Paragraphs>83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  <vt:lpstr>Answer</vt:lpstr>
      <vt:lpstr>Question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Longin Jan Latecki</cp:lastModifiedBy>
  <cp:revision>3</cp:revision>
  <dcterms:created xsi:type="dcterms:W3CDTF">2013-01-27T09:14:16Z</dcterms:created>
  <dcterms:modified xsi:type="dcterms:W3CDTF">2026-03-11T22:31:33Z</dcterms:modified>
  <cp:category/>
</cp:coreProperties>
</file>