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2" y="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78075b19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78075b19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978075b195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978075b195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78075b195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78075b195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978075b195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978075b195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78075b195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78075b195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978075b195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978075b195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978075b195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978075b195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978075b195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978075b195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978075b195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978075b195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978075b19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978075b19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978075b195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978075b195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978075b1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978075b1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78075b19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78075b19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978075b19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978075b19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78075b19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78075b195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78075b19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978075b19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78075b195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78075b195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978075b19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978075b19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78075b19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78075b19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5225" y="3689000"/>
            <a:ext cx="1733550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466150" y="4174975"/>
            <a:ext cx="4211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 b="1">
                <a:solidFill>
                  <a:schemeClr val="dk1"/>
                </a:solidFill>
              </a:rPr>
              <a:t>CIS 5543: COMPUTER VISION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Spring 2026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313850" y="418250"/>
            <a:ext cx="6516300" cy="11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</a:rPr>
              <a:t>Self-Supervised Learning</a:t>
            </a:r>
            <a:endParaRPr sz="36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</a:rPr>
              <a:t>(Questions)</a:t>
            </a:r>
            <a:endParaRPr sz="3600" b="1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9350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>
                <a:solidFill>
                  <a:schemeClr val="dk1"/>
                </a:solidFill>
              </a:rPr>
              <a:t>CheWei Hsu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b="1">
                <a:solidFill>
                  <a:schemeClr val="dk1"/>
                </a:solidFill>
              </a:rPr>
              <a:t>tuu94754@temple.edu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23655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MingChun Lee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tuu95941@temple.edu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179600" y="1959075"/>
            <a:ext cx="26709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Kavan Patel</a:t>
            </a:r>
            <a:endParaRPr sz="1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tuu85435@temple.edu</a:t>
            </a:r>
            <a:endParaRPr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>
                <a:solidFill>
                  <a:schemeClr val="dk1"/>
                </a:solidFill>
              </a:rPr>
              <a:t>Computer &amp; Information Science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5. Which difference between AE and MAE is CORRECT?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AE uses partial input, MAE uses full input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AE reconstructs masked regions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MAE is harder and avoids shortcut learning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MAE uses labels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5. Which difference between AE and MAE is CORRECT?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AE uses partial input, MAE uses full input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AE reconstructs masked regions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MAE is harder and avoids shortcut learning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MAE uses labels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C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MAE is harder than AE and prevents shortcut learning by reconstructing only masked regions.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6. What is the main role of temperature in Softmax (DINO)?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Controls learning rate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Controls probability sharpness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Controls dataset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Controls gradient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25" name="Google Shape;12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6. What is the main role of temperature in Softmax (DINO)?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Controls learning rate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Controls probability sharpness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Controls dataset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Controls gradient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B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Temperature controls how sharp or smooth the output probability distribution is.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31" name="Google Shape;1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8. Which method is used to prevent collapse in DINO?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Dropout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Pooling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Centering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Data normalization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49" name="Google Shape;1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8. Which method is used to prevent collapse in DINO?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Dropout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Pooling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Centering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Data normalization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C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Centering help maintain diverse representations and prevent collapse.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55" name="Google Shape;15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9. In SAM, what is the function of the mask decoder?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Encode prompts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Generate segmentation masks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Train the ViT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Normalize images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61" name="Google Shape;16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9. In SAM, what is the function of the mask decoder?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Encode prompts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Generate segmentation masks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Train the ViT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Normalize images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B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The mask decoder combines embeddings to produce segmentation masks.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67" name="Google Shape;16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10. Why is self-supervised learning important for SAM?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It reduces model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It enables zero-shot generalization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It removes the need for prompts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It speeds up inference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73" name="Google Shape;1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10. Why is self-supervised learning important for SAM?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It reduces model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It enables zero-shot generalization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It removes the need for prompts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It speeds up inference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B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Self-supervised learning helps SAM learn strong features that enable zero-shot generalization.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79" name="Google Shape;17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755100" y="779575"/>
            <a:ext cx="7633800" cy="3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1. Which statement BEST describes self-supervised learning?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It requires large labeled datasets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It learns by predicting hidden parts of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It ignores input structure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It only works for images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755100" y="779611"/>
            <a:ext cx="7633800" cy="42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1. Which statement BEST describes self-supervised learning?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It requires large labeled datasets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It learns by predicting hidden parts of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It ignores input structure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It only works for images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B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Self-supervised learning trains a model by predicting missing or hidden parts of unlabeled data.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2. What is the main objective of an autoencoder?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To classify input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To reconstruct the input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To generate labels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To reduce dataset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2. What is the main objective of an autoencoder?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To classify input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To reconstruct the input data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To generate labels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To reduce dataset size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B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The objective of an autoencoder is to reconstruct the input as accurately as possible from a compressed representation.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3. In an autoencoder, what happens if the bottleneck is too large?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Model underfits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Model learns better features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Model may copy input directly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Training stops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3. In an autoencoder, what happens if the bottleneck is too large?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Model underfits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Model learns better features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Model may copy input directly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Training stops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C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 large bottleneck allows the model to copy the input instead of learning meaningful features.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 b="1"/>
              <a:t>4. Why does MAE mask a large portion (~75%) of the image?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A. To reduce training time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B. To make task easier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C. To force global understanding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2200"/>
              <a:t>D. To remove noise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755100" y="779575"/>
            <a:ext cx="7633800" cy="3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4. Why does MAE mask a large portion (~75%) of the image?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A. To reduce training time only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B. To make task easier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C. To force global understanding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D. To remove noise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/>
              <a:t>Answer: C</a:t>
            </a:r>
            <a:endParaRPr sz="22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/>
              <a:t>High masking forces the model to learn global structure rather than relying on local details.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0525" y="139425"/>
            <a:ext cx="1733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3471</Words>
  <Application>Microsoft Office PowerPoint</Application>
  <PresentationFormat>On-screen Show (16:9)</PresentationFormat>
  <Paragraphs>135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Longin Jan Latecki</cp:lastModifiedBy>
  <cp:revision>1</cp:revision>
  <dcterms:modified xsi:type="dcterms:W3CDTF">2026-04-26T01:33:16Z</dcterms:modified>
</cp:coreProperties>
</file>