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984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Merge Sort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81000"/>
            <a:ext cx="7391400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3810000"/>
            <a:ext cx="401955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C:\Web\Courses\CIS3223-Spring15\Temp\Merge_sort_algorithm_diagram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2438400"/>
            <a:ext cx="4286250" cy="4124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133600"/>
            <a:ext cx="885825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iterative merge sort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219200"/>
            <a:ext cx="804672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388" y="681038"/>
            <a:ext cx="8277225" cy="549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5" y="1757363"/>
            <a:ext cx="7486650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1538" y="1876425"/>
            <a:ext cx="7400925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</Words>
  <Application>Microsoft Office PowerPoint</Application>
  <PresentationFormat>On-screen Show (4:3)</PresentationFormat>
  <Paragraphs>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Merge Sort </vt:lpstr>
      <vt:lpstr>Slide 2</vt:lpstr>
      <vt:lpstr>Example of iterative merge sort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Merge Sort </dc:title>
  <dc:creator>latecki</dc:creator>
  <cp:lastModifiedBy>latecki</cp:lastModifiedBy>
  <cp:revision>2</cp:revision>
  <dcterms:created xsi:type="dcterms:W3CDTF">2006-08-16T00:00:00Z</dcterms:created>
  <dcterms:modified xsi:type="dcterms:W3CDTF">2015-01-19T00:27:42Z</dcterms:modified>
</cp:coreProperties>
</file>