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365" r:id="rId34"/>
    <p:sldId id="289" r:id="rId35"/>
    <p:sldId id="36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Orientation_%28mathematics%29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en.wikipedia.org/wiki/File:Determinant_example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141784" y="1736746"/>
            <a:ext cx="7523854" cy="3620779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545" y="739217"/>
            <a:ext cx="5164909" cy="577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569198" y="5131992"/>
            <a:ext cx="6518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402" y="1347337"/>
            <a:ext cx="4130144" cy="195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at the right is 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the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Orientation (mathematics)"/>
              </a:rPr>
              <a:t>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since it turns the counterclockwise orientation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vectors to a clockwise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31" y="1800736"/>
            <a:ext cx="8106918" cy="32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4" y="1341801"/>
            <a:ext cx="7155383" cy="51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7" y="2141784"/>
            <a:ext cx="8497730" cy="23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53467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and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cofactor expansion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to </a:t>
            </a:r>
            <a:r>
              <a:rPr lang="en-US" sz="2000">
                <a:effectLst/>
                <a:latin typeface="Times New Roman" panose="02020603050405020304" pitchFamily="18" charset="0"/>
              </a:rPr>
              <a:t>find the determinant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85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543" y="59055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541" y="2673413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175825" y="2718232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46" y="5070079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03745" y="41348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013540" y="4274285"/>
            <a:ext cx="33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AA</a:t>
            </a:r>
            <a:r>
              <a:rPr lang="en-US" sz="2400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is always symmetric.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45" y="227639"/>
            <a:ext cx="10515600" cy="5026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8481" y="760300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49" y="5044572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5497626" y="3531472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929600" y="4288136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18210</TotalTime>
  <Words>332</Words>
  <Application>Microsoft Office PowerPoint</Application>
  <PresentationFormat>Widescreen</PresentationFormat>
  <Paragraphs>105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Rule of Sarrus: 3 X 3 Determinant Computing Shortcut </vt:lpstr>
      <vt:lpstr>Example 81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26</cp:revision>
  <dcterms:created xsi:type="dcterms:W3CDTF">2020-10-08T21:07:11Z</dcterms:created>
  <dcterms:modified xsi:type="dcterms:W3CDTF">2022-11-01T20:33:31Z</dcterms:modified>
</cp:coreProperties>
</file>