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65" r:id="rId18"/>
    <p:sldId id="289" r:id="rId19"/>
    <p:sldId id="283" r:id="rId20"/>
    <p:sldId id="285" r:id="rId21"/>
    <p:sldId id="286" r:id="rId22"/>
    <p:sldId id="3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89" y="1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1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62820"/>
          </a:xfrm>
        </p:spPr>
        <p:txBody>
          <a:bodyPr/>
          <a:lstStyle/>
          <a:p>
            <a:r>
              <a:rPr lang="en-US" b="1" dirty="0"/>
              <a:t>Operations on Matrices and Determinant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D2AE970-B4FB-4EA1-479C-B50F1B215E96}"/>
              </a:ext>
            </a:extLst>
          </p:cNvPr>
          <p:cNvSpPr txBox="1">
            <a:spLocks/>
          </p:cNvSpPr>
          <p:nvPr/>
        </p:nvSpPr>
        <p:spPr>
          <a:xfrm>
            <a:off x="1670837" y="4529787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15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005596" y="1736746"/>
            <a:ext cx="7897161" cy="4119305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46951"/>
          </a:xfrm>
        </p:spPr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F00B7-EDF8-1793-1F26-FF41950BF205}"/>
              </a:ext>
            </a:extLst>
          </p:cNvPr>
          <p:cNvSpPr txBox="1"/>
          <p:nvPr/>
        </p:nvSpPr>
        <p:spPr>
          <a:xfrm>
            <a:off x="2235941" y="2983481"/>
            <a:ext cx="787036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 skip most of Section 3.3. </a:t>
            </a:r>
          </a:p>
          <a:p>
            <a:r>
              <a:rPr lang="en-US" sz="2800" dirty="0"/>
              <a:t>It defines the determinant using cofactor expansion, </a:t>
            </a:r>
          </a:p>
          <a:p>
            <a:r>
              <a:rPr lang="en-US" sz="2800" dirty="0"/>
              <a:t>but we will not cover it. </a:t>
            </a:r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47" y="226432"/>
            <a:ext cx="10515600" cy="60811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007" y="345251"/>
            <a:ext cx="6498426" cy="7264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413555" y="4848503"/>
            <a:ext cx="70183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60" y="1011677"/>
            <a:ext cx="4629411" cy="229352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168362" y="3339303"/>
            <a:ext cx="50236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is 1,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the orientation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counterclockwise → clockwise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orientation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2737FB-6454-03A3-316F-E6F3A2576AB9}"/>
              </a:ext>
            </a:extLst>
          </p:cNvPr>
          <p:cNvSpPr txBox="1"/>
          <p:nvPr/>
        </p:nvSpPr>
        <p:spPr>
          <a:xfrm>
            <a:off x="8334438" y="4624915"/>
            <a:ext cx="36968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We can use </a:t>
            </a:r>
            <a:r>
              <a:rPr lang="en-US" sz="2000" b="1" dirty="0">
                <a:highlight>
                  <a:srgbClr val="FFFF00"/>
                </a:highlight>
              </a:rPr>
              <a:t>Gaussian elimination</a:t>
            </a:r>
          </a:p>
          <a:p>
            <a:r>
              <a:rPr lang="en-US" sz="2000" b="1" dirty="0"/>
              <a:t>to compute the determinant.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93B4EAA5-43F4-BA23-697D-5BC202828E95}"/>
              </a:ext>
            </a:extLst>
          </p:cNvPr>
          <p:cNvSpPr/>
          <p:nvPr/>
        </p:nvSpPr>
        <p:spPr>
          <a:xfrm rot="5400000">
            <a:off x="8982533" y="3184719"/>
            <a:ext cx="782864" cy="1867731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67322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to find the determinant 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799" y="157454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39A8BF-166B-C2D5-5AC3-FCBD27B9C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980" y="177300"/>
            <a:ext cx="7931028" cy="24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543" y="59055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541" y="2673413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175825" y="2718232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46" y="5070079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03745" y="41348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013540" y="4274285"/>
            <a:ext cx="33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AA</a:t>
            </a:r>
            <a:r>
              <a:rPr lang="en-US" sz="2400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is always symmetric.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45" y="227639"/>
            <a:ext cx="10515600" cy="5026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8481" y="760300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49" y="5044572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5497626" y="3531472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929600" y="4288136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22067</TotalTime>
  <Words>271</Words>
  <Application>Microsoft Office PowerPoint</Application>
  <PresentationFormat>Widescreen</PresentationFormat>
  <Paragraphs>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PowerPoint Presentation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Rule of Sarrus: 3 X 3 Determinant Computing Shortcut </vt:lpstr>
      <vt:lpstr>Example 81</vt:lpstr>
      <vt:lpstr>PowerPoint Presentation</vt:lpstr>
      <vt:lpstr>Example 78</vt:lpstr>
      <vt:lpstr>Theorem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39</cp:revision>
  <dcterms:created xsi:type="dcterms:W3CDTF">2020-10-08T21:07:11Z</dcterms:created>
  <dcterms:modified xsi:type="dcterms:W3CDTF">2024-09-04T02:19:33Z</dcterms:modified>
</cp:coreProperties>
</file>