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59" r:id="rId5"/>
    <p:sldId id="346" r:id="rId6"/>
    <p:sldId id="260" r:id="rId7"/>
    <p:sldId id="267" r:id="rId8"/>
    <p:sldId id="268" r:id="rId9"/>
    <p:sldId id="269" r:id="rId10"/>
    <p:sldId id="270" r:id="rId11"/>
    <p:sldId id="266" r:id="rId12"/>
    <p:sldId id="271" r:id="rId13"/>
    <p:sldId id="274" r:id="rId14"/>
    <p:sldId id="359" r:id="rId15"/>
    <p:sldId id="275" r:id="rId16"/>
    <p:sldId id="348" r:id="rId17"/>
    <p:sldId id="350" r:id="rId18"/>
    <p:sldId id="360" r:id="rId19"/>
    <p:sldId id="361" r:id="rId20"/>
    <p:sldId id="362" r:id="rId21"/>
    <p:sldId id="351" r:id="rId22"/>
    <p:sldId id="352" r:id="rId23"/>
    <p:sldId id="353" r:id="rId24"/>
    <p:sldId id="354" r:id="rId25"/>
    <p:sldId id="363" r:id="rId26"/>
    <p:sldId id="277" r:id="rId27"/>
    <p:sldId id="281" r:id="rId28"/>
    <p:sldId id="279" r:id="rId29"/>
    <p:sldId id="364" r:id="rId30"/>
    <p:sldId id="283" r:id="rId31"/>
    <p:sldId id="285" r:id="rId32"/>
    <p:sldId id="286" r:id="rId33"/>
    <p:sldId id="365" r:id="rId34"/>
    <p:sldId id="289" r:id="rId35"/>
    <p:sldId id="366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BCE72D-3399-4CFD-AE4D-397DE1D598B0}" v="35" dt="2020-10-22T21:31:02.9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718" autoAdjust="0"/>
    <p:restoredTop sz="94660" autoAdjust="0"/>
  </p:normalViewPr>
  <p:slideViewPr>
    <p:cSldViewPr snapToGrid="0">
      <p:cViewPr varScale="1">
        <p:scale>
          <a:sx n="85" d="100"/>
          <a:sy n="85" d="100"/>
        </p:scale>
        <p:origin x="82" y="305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aron Cyr" userId="f710c333df2a0e40" providerId="LiveId" clId="{5BCB7F8F-0B20-40C2-9DB4-3B7DD40DBDB2}"/>
    <pc:docChg chg="undo custSel mod addSld delSld modSld sldOrd">
      <pc:chgData name="Aaron Cyr" userId="f710c333df2a0e40" providerId="LiveId" clId="{5BCB7F8F-0B20-40C2-9DB4-3B7DD40DBDB2}" dt="2020-10-13T22:20:13.895" v="5103" actId="47"/>
      <pc:docMkLst>
        <pc:docMk/>
      </pc:docMkLst>
      <pc:sldChg chg="modSp mod">
        <pc:chgData name="Aaron Cyr" userId="f710c333df2a0e40" providerId="LiveId" clId="{5BCB7F8F-0B20-40C2-9DB4-3B7DD40DBDB2}" dt="2020-10-13T22:04:06.076" v="4913" actId="5793"/>
        <pc:sldMkLst>
          <pc:docMk/>
          <pc:sldMk cId="481095146" sldId="257"/>
        </pc:sldMkLst>
        <pc:spChg chg="mod">
          <ac:chgData name="Aaron Cyr" userId="f710c333df2a0e40" providerId="LiveId" clId="{5BCB7F8F-0B20-40C2-9DB4-3B7DD40DBDB2}" dt="2020-10-13T22:04:06.076" v="4913" actId="5793"/>
          <ac:spMkLst>
            <pc:docMk/>
            <pc:sldMk cId="481095146" sldId="257"/>
            <ac:spMk id="3" creationId="{4EA7950D-C7EA-4566-89B8-7677B9946DD8}"/>
          </ac:spMkLst>
        </pc:spChg>
      </pc:sldChg>
      <pc:sldChg chg="addSp modSp mod">
        <pc:chgData name="Aaron Cyr" userId="f710c333df2a0e40" providerId="LiveId" clId="{5BCB7F8F-0B20-40C2-9DB4-3B7DD40DBDB2}" dt="2020-10-13T13:19:55.283" v="797" actId="20577"/>
        <pc:sldMkLst>
          <pc:docMk/>
          <pc:sldMk cId="968063133" sldId="267"/>
        </pc:sldMkLst>
        <pc:spChg chg="add mod">
          <ac:chgData name="Aaron Cyr" userId="f710c333df2a0e40" providerId="LiveId" clId="{5BCB7F8F-0B20-40C2-9DB4-3B7DD40DBDB2}" dt="2020-10-13T12:58:36.006" v="256" actId="207"/>
          <ac:spMkLst>
            <pc:docMk/>
            <pc:sldMk cId="968063133" sldId="267"/>
            <ac:spMk id="2" creationId="{CD4BAEA9-A25E-454B-BD09-2B25538A23D4}"/>
          </ac:spMkLst>
        </pc:spChg>
        <pc:spChg chg="mod">
          <ac:chgData name="Aaron Cyr" userId="f710c333df2a0e40" providerId="LiveId" clId="{5BCB7F8F-0B20-40C2-9DB4-3B7DD40DBDB2}" dt="2020-10-13T13:19:55.283" v="797" actId="20577"/>
          <ac:spMkLst>
            <pc:docMk/>
            <pc:sldMk cId="968063133" sldId="267"/>
            <ac:spMk id="15" creationId="{BF764B13-E109-4754-B06E-525B352852DC}"/>
          </ac:spMkLst>
        </pc:spChg>
      </pc:sldChg>
      <pc:sldChg chg="modSp mod">
        <pc:chgData name="Aaron Cyr" userId="f710c333df2a0e40" providerId="LiveId" clId="{5BCB7F8F-0B20-40C2-9DB4-3B7DD40DBDB2}" dt="2020-10-13T13:19:31.194" v="793" actId="20577"/>
        <pc:sldMkLst>
          <pc:docMk/>
          <pc:sldMk cId="4085681885" sldId="268"/>
        </pc:sldMkLst>
        <pc:spChg chg="mod">
          <ac:chgData name="Aaron Cyr" userId="f710c333df2a0e40" providerId="LiveId" clId="{5BCB7F8F-0B20-40C2-9DB4-3B7DD40DBDB2}" dt="2020-10-13T13:19:31.194" v="793" actId="20577"/>
          <ac:spMkLst>
            <pc:docMk/>
            <pc:sldMk cId="4085681885" sldId="268"/>
            <ac:spMk id="2" creationId="{B1A7FF14-2187-422B-ABC2-5CF935DADD9B}"/>
          </ac:spMkLst>
        </pc:spChg>
      </pc:sldChg>
      <pc:sldChg chg="modSp mod setBg">
        <pc:chgData name="Aaron Cyr" userId="f710c333df2a0e40" providerId="LiveId" clId="{5BCB7F8F-0B20-40C2-9DB4-3B7DD40DBDB2}" dt="2020-10-13T13:19:22.619" v="789" actId="20577"/>
        <pc:sldMkLst>
          <pc:docMk/>
          <pc:sldMk cId="3418905094" sldId="269"/>
        </pc:sldMkLst>
        <pc:spChg chg="mod">
          <ac:chgData name="Aaron Cyr" userId="f710c333df2a0e40" providerId="LiveId" clId="{5BCB7F8F-0B20-40C2-9DB4-3B7DD40DBDB2}" dt="2020-10-13T13:19:22.619" v="789" actId="20577"/>
          <ac:spMkLst>
            <pc:docMk/>
            <pc:sldMk cId="3418905094" sldId="269"/>
            <ac:spMk id="2" creationId="{5DE6906F-13D1-45C3-A92D-EDACD77D2F69}"/>
          </ac:spMkLst>
        </pc:spChg>
        <pc:spChg chg="mod">
          <ac:chgData name="Aaron Cyr" userId="f710c333df2a0e40" providerId="LiveId" clId="{5BCB7F8F-0B20-40C2-9DB4-3B7DD40DBDB2}" dt="2020-10-13T12:59:37.361" v="287"/>
          <ac:spMkLst>
            <pc:docMk/>
            <pc:sldMk cId="3418905094" sldId="269"/>
            <ac:spMk id="4" creationId="{B9EE924C-DA42-4113-A028-90BE90DBC047}"/>
          </ac:spMkLst>
        </pc:spChg>
      </pc:sldChg>
      <pc:sldChg chg="addSp modSp mod">
        <pc:chgData name="Aaron Cyr" userId="f710c333df2a0e40" providerId="LiveId" clId="{5BCB7F8F-0B20-40C2-9DB4-3B7DD40DBDB2}" dt="2020-10-13T12:57:04.373" v="248" actId="108"/>
        <pc:sldMkLst>
          <pc:docMk/>
          <pc:sldMk cId="3661336024" sldId="270"/>
        </pc:sldMkLst>
        <pc:spChg chg="add mod">
          <ac:chgData name="Aaron Cyr" userId="f710c333df2a0e40" providerId="LiveId" clId="{5BCB7F8F-0B20-40C2-9DB4-3B7DD40DBDB2}" dt="2020-10-13T12:57:04.373" v="248" actId="108"/>
          <ac:spMkLst>
            <pc:docMk/>
            <pc:sldMk cId="3661336024" sldId="270"/>
            <ac:spMk id="4" creationId="{1A54B6D1-3404-47DB-A983-2C857D421EDF}"/>
          </ac:spMkLst>
        </pc:spChg>
        <pc:picChg chg="mod">
          <ac:chgData name="Aaron Cyr" userId="f710c333df2a0e40" providerId="LiveId" clId="{5BCB7F8F-0B20-40C2-9DB4-3B7DD40DBDB2}" dt="2020-10-13T12:54:32.759" v="95" actId="1076"/>
          <ac:picMkLst>
            <pc:docMk/>
            <pc:sldMk cId="3661336024" sldId="270"/>
            <ac:picMk id="9" creationId="{4A64B130-CFAE-4607-A80C-7735C0EF074D}"/>
          </ac:picMkLst>
        </pc:picChg>
      </pc:sldChg>
      <pc:sldChg chg="addSp delSp modSp mod">
        <pc:chgData name="Aaron Cyr" userId="f710c333df2a0e40" providerId="LiveId" clId="{5BCB7F8F-0B20-40C2-9DB4-3B7DD40DBDB2}" dt="2020-10-13T22:04:54.403" v="4926" actId="1038"/>
        <pc:sldMkLst>
          <pc:docMk/>
          <pc:sldMk cId="3569272306" sldId="271"/>
        </pc:sldMkLst>
        <pc:spChg chg="add mod">
          <ac:chgData name="Aaron Cyr" userId="f710c333df2a0e40" providerId="LiveId" clId="{5BCB7F8F-0B20-40C2-9DB4-3B7DD40DBDB2}" dt="2020-10-13T12:57:11.008" v="250" actId="108"/>
          <ac:spMkLst>
            <pc:docMk/>
            <pc:sldMk cId="3569272306" sldId="271"/>
            <ac:spMk id="3" creationId="{AAFB6F9F-E0D8-488E-AC65-7BBA916FA7EE}"/>
          </ac:spMkLst>
        </pc:spChg>
        <pc:spChg chg="add del mod">
          <ac:chgData name="Aaron Cyr" userId="f710c333df2a0e40" providerId="LiveId" clId="{5BCB7F8F-0B20-40C2-9DB4-3B7DD40DBDB2}" dt="2020-10-13T12:54:11.306" v="83" actId="478"/>
          <ac:spMkLst>
            <pc:docMk/>
            <pc:sldMk cId="3569272306" sldId="271"/>
            <ac:spMk id="9" creationId="{B8D728F6-DB6C-4F5C-831C-329A5C1FF0FF}"/>
          </ac:spMkLst>
        </pc:spChg>
        <pc:spChg chg="add del">
          <ac:chgData name="Aaron Cyr" userId="f710c333df2a0e40" providerId="LiveId" clId="{5BCB7F8F-0B20-40C2-9DB4-3B7DD40DBDB2}" dt="2020-10-13T12:54:13.221" v="85" actId="22"/>
          <ac:spMkLst>
            <pc:docMk/>
            <pc:sldMk cId="3569272306" sldId="271"/>
            <ac:spMk id="10" creationId="{22ADD411-BEB6-414E-8795-315963854AAC}"/>
          </ac:spMkLst>
        </pc:spChg>
        <pc:spChg chg="add mod">
          <ac:chgData name="Aaron Cyr" userId="f710c333df2a0e40" providerId="LiveId" clId="{5BCB7F8F-0B20-40C2-9DB4-3B7DD40DBDB2}" dt="2020-10-13T22:04:54.403" v="4926" actId="1038"/>
          <ac:spMkLst>
            <pc:docMk/>
            <pc:sldMk cId="3569272306" sldId="271"/>
            <ac:spMk id="11" creationId="{759549ED-BFA3-4070-AE08-9C972D9C7B9E}"/>
          </ac:spMkLst>
        </pc:spChg>
        <pc:grpChg chg="mod">
          <ac:chgData name="Aaron Cyr" userId="f710c333df2a0e40" providerId="LiveId" clId="{5BCB7F8F-0B20-40C2-9DB4-3B7DD40DBDB2}" dt="2020-10-13T12:54:26.548" v="94" actId="1076"/>
          <ac:grpSpMkLst>
            <pc:docMk/>
            <pc:sldMk cId="3569272306" sldId="271"/>
            <ac:grpSpMk id="8" creationId="{599AC662-C94E-4D5D-9CF0-3F91DDEDBB80}"/>
          </ac:grpSpMkLst>
        </pc:grpChg>
      </pc:sldChg>
      <pc:sldChg chg="addSp delSp modSp mod">
        <pc:chgData name="Aaron Cyr" userId="f710c333df2a0e40" providerId="LiveId" clId="{5BCB7F8F-0B20-40C2-9DB4-3B7DD40DBDB2}" dt="2020-10-13T22:05:50.245" v="4933" actId="14100"/>
        <pc:sldMkLst>
          <pc:docMk/>
          <pc:sldMk cId="4147130780" sldId="272"/>
        </pc:sldMkLst>
        <pc:spChg chg="mod">
          <ac:chgData name="Aaron Cyr" userId="f710c333df2a0e40" providerId="LiveId" clId="{5BCB7F8F-0B20-40C2-9DB4-3B7DD40DBDB2}" dt="2020-10-13T12:57:17.237" v="252" actId="108"/>
          <ac:spMkLst>
            <pc:docMk/>
            <pc:sldMk cId="4147130780" sldId="272"/>
            <ac:spMk id="2" creationId="{BFB4131C-534B-4DD6-8773-4393DA521F51}"/>
          </ac:spMkLst>
        </pc:spChg>
        <pc:spChg chg="del">
          <ac:chgData name="Aaron Cyr" userId="f710c333df2a0e40" providerId="LiveId" clId="{5BCB7F8F-0B20-40C2-9DB4-3B7DD40DBDB2}" dt="2020-10-13T22:04:59.755" v="4927" actId="478"/>
          <ac:spMkLst>
            <pc:docMk/>
            <pc:sldMk cId="4147130780" sldId="272"/>
            <ac:spMk id="3" creationId="{23CB4CE6-8F3E-475A-8AE7-D713D579C5B3}"/>
          </ac:spMkLst>
        </pc:spChg>
        <pc:picChg chg="del">
          <ac:chgData name="Aaron Cyr" userId="f710c333df2a0e40" providerId="LiveId" clId="{5BCB7F8F-0B20-40C2-9DB4-3B7DD40DBDB2}" dt="2020-10-13T22:05:44.451" v="4929" actId="478"/>
          <ac:picMkLst>
            <pc:docMk/>
            <pc:sldMk cId="4147130780" sldId="272"/>
            <ac:picMk id="5" creationId="{93B84DDC-C294-4A65-A825-222782E606A1}"/>
          </ac:picMkLst>
        </pc:picChg>
        <pc:picChg chg="add mod">
          <ac:chgData name="Aaron Cyr" userId="f710c333df2a0e40" providerId="LiveId" clId="{5BCB7F8F-0B20-40C2-9DB4-3B7DD40DBDB2}" dt="2020-10-13T22:05:50.245" v="4933" actId="14100"/>
          <ac:picMkLst>
            <pc:docMk/>
            <pc:sldMk cId="4147130780" sldId="272"/>
            <ac:picMk id="7" creationId="{2DEC588B-972F-4EF2-95E0-8CCB7C0699C4}"/>
          </ac:picMkLst>
        </pc:picChg>
      </pc:sldChg>
      <pc:sldChg chg="delSp modSp mod">
        <pc:chgData name="Aaron Cyr" userId="f710c333df2a0e40" providerId="LiveId" clId="{5BCB7F8F-0B20-40C2-9DB4-3B7DD40DBDB2}" dt="2020-10-13T22:05:10.068" v="4928" actId="478"/>
        <pc:sldMkLst>
          <pc:docMk/>
          <pc:sldMk cId="2983882367" sldId="273"/>
        </pc:sldMkLst>
        <pc:spChg chg="mod">
          <ac:chgData name="Aaron Cyr" userId="f710c333df2a0e40" providerId="LiveId" clId="{5BCB7F8F-0B20-40C2-9DB4-3B7DD40DBDB2}" dt="2020-10-13T13:01:05.546" v="326" actId="108"/>
          <ac:spMkLst>
            <pc:docMk/>
            <pc:sldMk cId="2983882367" sldId="273"/>
            <ac:spMk id="2" creationId="{F4AFDD3C-E5D1-46A0-9AF7-BD53C8AB773E}"/>
          </ac:spMkLst>
        </pc:spChg>
        <pc:spChg chg="del">
          <ac:chgData name="Aaron Cyr" userId="f710c333df2a0e40" providerId="LiveId" clId="{5BCB7F8F-0B20-40C2-9DB4-3B7DD40DBDB2}" dt="2020-10-13T22:05:10.068" v="4928" actId="478"/>
          <ac:spMkLst>
            <pc:docMk/>
            <pc:sldMk cId="2983882367" sldId="273"/>
            <ac:spMk id="3" creationId="{CFC3220C-8771-42C4-9D7E-6FEE6F26FF08}"/>
          </ac:spMkLst>
        </pc:spChg>
      </pc:sldChg>
      <pc:sldChg chg="addSp delSp modSp mod">
        <pc:chgData name="Aaron Cyr" userId="f710c333df2a0e40" providerId="LiveId" clId="{5BCB7F8F-0B20-40C2-9DB4-3B7DD40DBDB2}" dt="2020-10-13T22:06:00.085" v="4935" actId="1076"/>
        <pc:sldMkLst>
          <pc:docMk/>
          <pc:sldMk cId="1972953473" sldId="274"/>
        </pc:sldMkLst>
        <pc:spChg chg="del">
          <ac:chgData name="Aaron Cyr" userId="f710c333df2a0e40" providerId="LiveId" clId="{5BCB7F8F-0B20-40C2-9DB4-3B7DD40DBDB2}" dt="2020-10-13T13:02:17.826" v="329"/>
          <ac:spMkLst>
            <pc:docMk/>
            <pc:sldMk cId="1972953473" sldId="274"/>
            <ac:spMk id="2" creationId="{D7305D68-281E-414B-BB29-F37E9B0EF86B}"/>
          </ac:spMkLst>
        </pc:spChg>
        <pc:spChg chg="del">
          <ac:chgData name="Aaron Cyr" userId="f710c333df2a0e40" providerId="LiveId" clId="{5BCB7F8F-0B20-40C2-9DB4-3B7DD40DBDB2}" dt="2020-10-13T13:02:23.871" v="337" actId="478"/>
          <ac:spMkLst>
            <pc:docMk/>
            <pc:sldMk cId="1972953473" sldId="274"/>
            <ac:spMk id="3" creationId="{530CD227-051F-4201-BB8C-390F24355178}"/>
          </ac:spMkLst>
        </pc:spChg>
        <pc:spChg chg="add del mod">
          <ac:chgData name="Aaron Cyr" userId="f710c333df2a0e40" providerId="LiveId" clId="{5BCB7F8F-0B20-40C2-9DB4-3B7DD40DBDB2}" dt="2020-10-13T13:02:15.822" v="328"/>
          <ac:spMkLst>
            <pc:docMk/>
            <pc:sldMk cId="1972953473" sldId="274"/>
            <ac:spMk id="5" creationId="{6CB96B4C-41E1-4EC8-BA73-66E407E06B20}"/>
          </ac:spMkLst>
        </pc:spChg>
        <pc:spChg chg="add mod">
          <ac:chgData name="Aaron Cyr" userId="f710c333df2a0e40" providerId="LiveId" clId="{5BCB7F8F-0B20-40C2-9DB4-3B7DD40DBDB2}" dt="2020-10-13T13:02:21.050" v="336" actId="20577"/>
          <ac:spMkLst>
            <pc:docMk/>
            <pc:sldMk cId="1972953473" sldId="274"/>
            <ac:spMk id="6" creationId="{E59E6303-5A5C-4DEA-977E-49827056625E}"/>
          </ac:spMkLst>
        </pc:spChg>
        <pc:grpChg chg="add del mod">
          <ac:chgData name="Aaron Cyr" userId="f710c333df2a0e40" providerId="LiveId" clId="{5BCB7F8F-0B20-40C2-9DB4-3B7DD40DBDB2}" dt="2020-10-13T13:05:02.501" v="357" actId="478"/>
          <ac:grpSpMkLst>
            <pc:docMk/>
            <pc:sldMk cId="1972953473" sldId="274"/>
            <ac:grpSpMk id="11" creationId="{330E2775-07A9-40F7-A8C0-CEC3AD38F4E0}"/>
          </ac:grpSpMkLst>
        </pc:grpChg>
        <pc:grpChg chg="add del mod">
          <ac:chgData name="Aaron Cyr" userId="f710c333df2a0e40" providerId="LiveId" clId="{5BCB7F8F-0B20-40C2-9DB4-3B7DD40DBDB2}" dt="2020-10-13T13:05:01.235" v="356"/>
          <ac:grpSpMkLst>
            <pc:docMk/>
            <pc:sldMk cId="1972953473" sldId="274"/>
            <ac:grpSpMk id="12" creationId="{909B3724-3791-427A-8296-0AD6D894BE91}"/>
          </ac:grpSpMkLst>
        </pc:grpChg>
        <pc:grpChg chg="add mod">
          <ac:chgData name="Aaron Cyr" userId="f710c333df2a0e40" providerId="LiveId" clId="{5BCB7F8F-0B20-40C2-9DB4-3B7DD40DBDB2}" dt="2020-10-13T22:06:00.085" v="4935" actId="1076"/>
          <ac:grpSpMkLst>
            <pc:docMk/>
            <pc:sldMk cId="1972953473" sldId="274"/>
            <ac:grpSpMk id="15" creationId="{F238C0A4-CD7F-4B32-B03B-9B05D31AFEC7}"/>
          </ac:grpSpMkLst>
        </pc:grpChg>
        <pc:picChg chg="add mod">
          <ac:chgData name="Aaron Cyr" userId="f710c333df2a0e40" providerId="LiveId" clId="{5BCB7F8F-0B20-40C2-9DB4-3B7DD40DBDB2}" dt="2020-10-13T13:04:01.150" v="342" actId="164"/>
          <ac:picMkLst>
            <pc:docMk/>
            <pc:sldMk cId="1972953473" sldId="274"/>
            <ac:picMk id="8" creationId="{60A4B12E-8AE7-4CB4-98E0-68E7DB4A4136}"/>
          </ac:picMkLst>
        </pc:picChg>
        <pc:picChg chg="add mod">
          <ac:chgData name="Aaron Cyr" userId="f710c333df2a0e40" providerId="LiveId" clId="{5BCB7F8F-0B20-40C2-9DB4-3B7DD40DBDB2}" dt="2020-10-13T13:04:01.150" v="342" actId="164"/>
          <ac:picMkLst>
            <pc:docMk/>
            <pc:sldMk cId="1972953473" sldId="274"/>
            <ac:picMk id="10" creationId="{6E7BF272-C6D6-46EA-A115-4FA506E5E030}"/>
          </ac:picMkLst>
        </pc:picChg>
        <pc:picChg chg="mod">
          <ac:chgData name="Aaron Cyr" userId="f710c333df2a0e40" providerId="LiveId" clId="{5BCB7F8F-0B20-40C2-9DB4-3B7DD40DBDB2}" dt="2020-10-13T13:05:00.239" v="355"/>
          <ac:picMkLst>
            <pc:docMk/>
            <pc:sldMk cId="1972953473" sldId="274"/>
            <ac:picMk id="13" creationId="{9C5A468E-1055-4A01-AF02-5BEF54441831}"/>
          </ac:picMkLst>
        </pc:picChg>
        <pc:picChg chg="mod">
          <ac:chgData name="Aaron Cyr" userId="f710c333df2a0e40" providerId="LiveId" clId="{5BCB7F8F-0B20-40C2-9DB4-3B7DD40DBDB2}" dt="2020-10-13T13:05:00.239" v="355"/>
          <ac:picMkLst>
            <pc:docMk/>
            <pc:sldMk cId="1972953473" sldId="274"/>
            <ac:picMk id="14" creationId="{86C0DEC7-9F33-4A60-BC39-893460786AFB}"/>
          </ac:picMkLst>
        </pc:picChg>
        <pc:picChg chg="mod">
          <ac:chgData name="Aaron Cyr" userId="f710c333df2a0e40" providerId="LiveId" clId="{5BCB7F8F-0B20-40C2-9DB4-3B7DD40DBDB2}" dt="2020-10-13T13:05:03.253" v="358"/>
          <ac:picMkLst>
            <pc:docMk/>
            <pc:sldMk cId="1972953473" sldId="274"/>
            <ac:picMk id="16" creationId="{1B902002-90CA-4F3A-86A5-534F17487B15}"/>
          </ac:picMkLst>
        </pc:picChg>
        <pc:picChg chg="mod">
          <ac:chgData name="Aaron Cyr" userId="f710c333df2a0e40" providerId="LiveId" clId="{5BCB7F8F-0B20-40C2-9DB4-3B7DD40DBDB2}" dt="2020-10-13T13:05:03.253" v="358"/>
          <ac:picMkLst>
            <pc:docMk/>
            <pc:sldMk cId="1972953473" sldId="274"/>
            <ac:picMk id="17" creationId="{D78B16EB-5C3B-427A-A90E-21BEB5AA5DBD}"/>
          </ac:picMkLst>
        </pc:picChg>
      </pc:sldChg>
      <pc:sldChg chg="addSp delSp modSp add mod">
        <pc:chgData name="Aaron Cyr" userId="f710c333df2a0e40" providerId="LiveId" clId="{5BCB7F8F-0B20-40C2-9DB4-3B7DD40DBDB2}" dt="2020-10-13T22:06:08.540" v="4937" actId="1076"/>
        <pc:sldMkLst>
          <pc:docMk/>
          <pc:sldMk cId="1187696368" sldId="275"/>
        </pc:sldMkLst>
        <pc:grpChg chg="del">
          <ac:chgData name="Aaron Cyr" userId="f710c333df2a0e40" providerId="LiveId" clId="{5BCB7F8F-0B20-40C2-9DB4-3B7DD40DBDB2}" dt="2020-10-13T13:04:10.062" v="347" actId="478"/>
          <ac:grpSpMkLst>
            <pc:docMk/>
            <pc:sldMk cId="1187696368" sldId="275"/>
            <ac:grpSpMk id="11" creationId="{330E2775-07A9-40F7-A8C0-CEC3AD38F4E0}"/>
          </ac:grpSpMkLst>
        </pc:grpChg>
        <pc:picChg chg="add mod">
          <ac:chgData name="Aaron Cyr" userId="f710c333df2a0e40" providerId="LiveId" clId="{5BCB7F8F-0B20-40C2-9DB4-3B7DD40DBDB2}" dt="2020-10-13T22:06:08.540" v="4937" actId="1076"/>
          <ac:picMkLst>
            <pc:docMk/>
            <pc:sldMk cId="1187696368" sldId="275"/>
            <ac:picMk id="2" creationId="{5FE54898-9FFD-48F2-9147-9D96AD2EC66D}"/>
          </ac:picMkLst>
        </pc:picChg>
      </pc:sldChg>
      <pc:sldChg chg="addSp delSp modSp add mod">
        <pc:chgData name="Aaron Cyr" userId="f710c333df2a0e40" providerId="LiveId" clId="{5BCB7F8F-0B20-40C2-9DB4-3B7DD40DBDB2}" dt="2020-10-13T22:06:19.052" v="4939" actId="1076"/>
        <pc:sldMkLst>
          <pc:docMk/>
          <pc:sldMk cId="1986253980" sldId="276"/>
        </pc:sldMkLst>
        <pc:grpChg chg="add del mod">
          <ac:chgData name="Aaron Cyr" userId="f710c333df2a0e40" providerId="LiveId" clId="{5BCB7F8F-0B20-40C2-9DB4-3B7DD40DBDB2}" dt="2020-10-13T13:05:05.401" v="360" actId="478"/>
          <ac:grpSpMkLst>
            <pc:docMk/>
            <pc:sldMk cId="1986253980" sldId="276"/>
            <ac:grpSpMk id="5" creationId="{E69B7DA0-2A82-4531-9076-AA59B74B76E4}"/>
          </ac:grpSpMkLst>
        </pc:grpChg>
        <pc:grpChg chg="del">
          <ac:chgData name="Aaron Cyr" userId="f710c333df2a0e40" providerId="LiveId" clId="{5BCB7F8F-0B20-40C2-9DB4-3B7DD40DBDB2}" dt="2020-10-13T13:04:30.030" v="348" actId="165"/>
          <ac:grpSpMkLst>
            <pc:docMk/>
            <pc:sldMk cId="1986253980" sldId="276"/>
            <ac:grpSpMk id="11" creationId="{330E2775-07A9-40F7-A8C0-CEC3AD38F4E0}"/>
          </ac:grpSpMkLst>
        </pc:grpChg>
        <pc:grpChg chg="add mod">
          <ac:chgData name="Aaron Cyr" userId="f710c333df2a0e40" providerId="LiveId" clId="{5BCB7F8F-0B20-40C2-9DB4-3B7DD40DBDB2}" dt="2020-10-13T22:06:19.052" v="4939" actId="1076"/>
          <ac:grpSpMkLst>
            <pc:docMk/>
            <pc:sldMk cId="1986253980" sldId="276"/>
            <ac:grpSpMk id="16" creationId="{D37C2771-5715-43BD-A6FD-2E1120FA8F13}"/>
          </ac:grpSpMkLst>
        </pc:grpChg>
        <pc:picChg chg="add mod">
          <ac:chgData name="Aaron Cyr" userId="f710c333df2a0e40" providerId="LiveId" clId="{5BCB7F8F-0B20-40C2-9DB4-3B7DD40DBDB2}" dt="2020-10-13T13:04:55.128" v="353" actId="164"/>
          <ac:picMkLst>
            <pc:docMk/>
            <pc:sldMk cId="1986253980" sldId="276"/>
            <ac:picMk id="3" creationId="{8274CB54-459F-402A-90AC-7F24E3E816ED}"/>
          </ac:picMkLst>
        </pc:picChg>
        <pc:picChg chg="mod topLvl">
          <ac:chgData name="Aaron Cyr" userId="f710c333df2a0e40" providerId="LiveId" clId="{5BCB7F8F-0B20-40C2-9DB4-3B7DD40DBDB2}" dt="2020-10-13T13:04:55.128" v="353" actId="164"/>
          <ac:picMkLst>
            <pc:docMk/>
            <pc:sldMk cId="1986253980" sldId="276"/>
            <ac:picMk id="8" creationId="{60A4B12E-8AE7-4CB4-98E0-68E7DB4A4136}"/>
          </ac:picMkLst>
        </pc:picChg>
        <pc:picChg chg="add del mod">
          <ac:chgData name="Aaron Cyr" userId="f710c333df2a0e40" providerId="LiveId" clId="{5BCB7F8F-0B20-40C2-9DB4-3B7DD40DBDB2}" dt="2020-10-13T13:05:33.574" v="364" actId="21"/>
          <ac:picMkLst>
            <pc:docMk/>
            <pc:sldMk cId="1986253980" sldId="276"/>
            <ac:picMk id="9" creationId="{111E6D32-BFD9-4A7F-8DE7-22306EA9EF0D}"/>
          </ac:picMkLst>
        </pc:picChg>
        <pc:picChg chg="del mod topLvl">
          <ac:chgData name="Aaron Cyr" userId="f710c333df2a0e40" providerId="LiveId" clId="{5BCB7F8F-0B20-40C2-9DB4-3B7DD40DBDB2}" dt="2020-10-13T13:04:33.285" v="349" actId="478"/>
          <ac:picMkLst>
            <pc:docMk/>
            <pc:sldMk cId="1986253980" sldId="276"/>
            <ac:picMk id="10" creationId="{6E7BF272-C6D6-46EA-A115-4FA506E5E030}"/>
          </ac:picMkLst>
        </pc:picChg>
        <pc:picChg chg="add mod">
          <ac:chgData name="Aaron Cyr" userId="f710c333df2a0e40" providerId="LiveId" clId="{5BCB7F8F-0B20-40C2-9DB4-3B7DD40DBDB2}" dt="2020-10-13T13:06:25.197" v="371" actId="164"/>
          <ac:picMkLst>
            <pc:docMk/>
            <pc:sldMk cId="1986253980" sldId="276"/>
            <ac:picMk id="13" creationId="{8B979EE2-E271-4763-8B79-527DC2A290A1}"/>
          </ac:picMkLst>
        </pc:picChg>
        <pc:picChg chg="add mod">
          <ac:chgData name="Aaron Cyr" userId="f710c333df2a0e40" providerId="LiveId" clId="{5BCB7F8F-0B20-40C2-9DB4-3B7DD40DBDB2}" dt="2020-10-13T13:06:25.197" v="371" actId="164"/>
          <ac:picMkLst>
            <pc:docMk/>
            <pc:sldMk cId="1986253980" sldId="276"/>
            <ac:picMk id="15" creationId="{5AAA2BA6-C09A-4EC1-AB20-830563AA7DE3}"/>
          </ac:picMkLst>
        </pc:picChg>
      </pc:sldChg>
      <pc:sldChg chg="modSp add mod">
        <pc:chgData name="Aaron Cyr" userId="f710c333df2a0e40" providerId="LiveId" clId="{5BCB7F8F-0B20-40C2-9DB4-3B7DD40DBDB2}" dt="2020-10-13T13:07:24.693" v="426" actId="20577"/>
        <pc:sldMkLst>
          <pc:docMk/>
          <pc:sldMk cId="3476494947" sldId="277"/>
        </pc:sldMkLst>
        <pc:spChg chg="mod">
          <ac:chgData name="Aaron Cyr" userId="f710c333df2a0e40" providerId="LiveId" clId="{5BCB7F8F-0B20-40C2-9DB4-3B7DD40DBDB2}" dt="2020-10-13T13:07:24.693" v="426" actId="20577"/>
          <ac:spMkLst>
            <pc:docMk/>
            <pc:sldMk cId="3476494947" sldId="277"/>
            <ac:spMk id="2" creationId="{69D78755-8513-40C1-9A58-6390D844D3E0}"/>
          </ac:spMkLst>
        </pc:spChg>
      </pc:sldChg>
      <pc:sldChg chg="modSp new del mod">
        <pc:chgData name="Aaron Cyr" userId="f710c333df2a0e40" providerId="LiveId" clId="{5BCB7F8F-0B20-40C2-9DB4-3B7DD40DBDB2}" dt="2020-10-13T13:10:28.078" v="443" actId="680"/>
        <pc:sldMkLst>
          <pc:docMk/>
          <pc:sldMk cId="1414900808" sldId="278"/>
        </pc:sldMkLst>
        <pc:spChg chg="mod">
          <ac:chgData name="Aaron Cyr" userId="f710c333df2a0e40" providerId="LiveId" clId="{5BCB7F8F-0B20-40C2-9DB4-3B7DD40DBDB2}" dt="2020-10-13T13:10:27.155" v="442" actId="20577"/>
          <ac:spMkLst>
            <pc:docMk/>
            <pc:sldMk cId="1414900808" sldId="278"/>
            <ac:spMk id="2" creationId="{B83C48C8-5BCB-4F34-8435-C05EB4613548}"/>
          </ac:spMkLst>
        </pc:spChg>
      </pc:sldChg>
      <pc:sldChg chg="addSp delSp modSp add mod ord">
        <pc:chgData name="Aaron Cyr" userId="f710c333df2a0e40" providerId="LiveId" clId="{5BCB7F8F-0B20-40C2-9DB4-3B7DD40DBDB2}" dt="2020-10-13T13:12:18.610" v="483" actId="1076"/>
        <pc:sldMkLst>
          <pc:docMk/>
          <pc:sldMk cId="2377251727" sldId="278"/>
        </pc:sldMkLst>
        <pc:spChg chg="mod">
          <ac:chgData name="Aaron Cyr" userId="f710c333df2a0e40" providerId="LiveId" clId="{5BCB7F8F-0B20-40C2-9DB4-3B7DD40DBDB2}" dt="2020-10-13T13:10:38.898" v="466" actId="6549"/>
          <ac:spMkLst>
            <pc:docMk/>
            <pc:sldMk cId="2377251727" sldId="278"/>
            <ac:spMk id="2" creationId="{BB221BF7-58C9-4977-B499-6BECA023FCD2}"/>
          </ac:spMkLst>
        </pc:spChg>
        <pc:spChg chg="del">
          <ac:chgData name="Aaron Cyr" userId="f710c333df2a0e40" providerId="LiveId" clId="{5BCB7F8F-0B20-40C2-9DB4-3B7DD40DBDB2}" dt="2020-10-13T13:10:54.702" v="469" actId="478"/>
          <ac:spMkLst>
            <pc:docMk/>
            <pc:sldMk cId="2377251727" sldId="278"/>
            <ac:spMk id="3" creationId="{4EA7950D-C7EA-4566-89B8-7677B9946DD8}"/>
          </ac:spMkLst>
        </pc:spChg>
        <pc:spChg chg="add del mod">
          <ac:chgData name="Aaron Cyr" userId="f710c333df2a0e40" providerId="LiveId" clId="{5BCB7F8F-0B20-40C2-9DB4-3B7DD40DBDB2}" dt="2020-10-13T13:12:14.426" v="481" actId="22"/>
          <ac:spMkLst>
            <pc:docMk/>
            <pc:sldMk cId="2377251727" sldId="278"/>
            <ac:spMk id="6" creationId="{A32C698E-0FC9-4614-AFD8-CE0114D792A5}"/>
          </ac:spMkLst>
        </pc:spChg>
        <pc:picChg chg="add mod ord">
          <ac:chgData name="Aaron Cyr" userId="f710c333df2a0e40" providerId="LiveId" clId="{5BCB7F8F-0B20-40C2-9DB4-3B7DD40DBDB2}" dt="2020-10-13T13:12:18.610" v="483" actId="1076"/>
          <ac:picMkLst>
            <pc:docMk/>
            <pc:sldMk cId="2377251727" sldId="278"/>
            <ac:picMk id="8" creationId="{3DED08FD-3263-4B22-B174-BD7D92AE6090}"/>
          </ac:picMkLst>
        </pc:picChg>
      </pc:sldChg>
      <pc:sldChg chg="addSp delSp modSp add mod">
        <pc:chgData name="Aaron Cyr" userId="f710c333df2a0e40" providerId="LiveId" clId="{5BCB7F8F-0B20-40C2-9DB4-3B7DD40DBDB2}" dt="2020-10-13T13:54:11.867" v="2406"/>
        <pc:sldMkLst>
          <pc:docMk/>
          <pc:sldMk cId="1213820728" sldId="279"/>
        </pc:sldMkLst>
        <pc:spChg chg="del">
          <ac:chgData name="Aaron Cyr" userId="f710c333df2a0e40" providerId="LiveId" clId="{5BCB7F8F-0B20-40C2-9DB4-3B7DD40DBDB2}" dt="2020-10-13T13:11:40.665" v="477" actId="478"/>
          <ac:spMkLst>
            <pc:docMk/>
            <pc:sldMk cId="1213820728" sldId="279"/>
            <ac:spMk id="6" creationId="{A32C698E-0FC9-4614-AFD8-CE0114D792A5}"/>
          </ac:spMkLst>
        </pc:spChg>
        <pc:spChg chg="add del mod">
          <ac:chgData name="Aaron Cyr" userId="f710c333df2a0e40" providerId="LiveId" clId="{5BCB7F8F-0B20-40C2-9DB4-3B7DD40DBDB2}" dt="2020-10-13T13:54:11.867" v="2406"/>
          <ac:spMkLst>
            <pc:docMk/>
            <pc:sldMk cId="1213820728" sldId="279"/>
            <ac:spMk id="9" creationId="{44D5940F-DC5B-413B-961C-17AB31289A32}"/>
          </ac:spMkLst>
        </pc:spChg>
        <pc:picChg chg="add mod">
          <ac:chgData name="Aaron Cyr" userId="f710c333df2a0e40" providerId="LiveId" clId="{5BCB7F8F-0B20-40C2-9DB4-3B7DD40DBDB2}" dt="2020-10-13T13:11:45.370" v="480" actId="1076"/>
          <ac:picMkLst>
            <pc:docMk/>
            <pc:sldMk cId="1213820728" sldId="279"/>
            <ac:picMk id="4" creationId="{6C6F0921-98B7-45A0-A6FB-802D4E449D9D}"/>
          </ac:picMkLst>
        </pc:picChg>
        <pc:picChg chg="add del">
          <ac:chgData name="Aaron Cyr" userId="f710c333df2a0e40" providerId="LiveId" clId="{5BCB7F8F-0B20-40C2-9DB4-3B7DD40DBDB2}" dt="2020-10-13T13:13:45.683" v="490" actId="22"/>
          <ac:picMkLst>
            <pc:docMk/>
            <pc:sldMk cId="1213820728" sldId="279"/>
            <ac:picMk id="8" creationId="{9519B5BF-A879-4728-A725-7050B3EB9957}"/>
          </ac:picMkLst>
        </pc:picChg>
      </pc:sldChg>
      <pc:sldChg chg="add del">
        <pc:chgData name="Aaron Cyr" userId="f710c333df2a0e40" providerId="LiveId" clId="{5BCB7F8F-0B20-40C2-9DB4-3B7DD40DBDB2}" dt="2020-10-13T13:11:01.289" v="473"/>
        <pc:sldMkLst>
          <pc:docMk/>
          <pc:sldMk cId="1633952479" sldId="279"/>
        </pc:sldMkLst>
      </pc:sldChg>
      <pc:sldChg chg="add del">
        <pc:chgData name="Aaron Cyr" userId="f710c333df2a0e40" providerId="LiveId" clId="{5BCB7F8F-0B20-40C2-9DB4-3B7DD40DBDB2}" dt="2020-10-13T13:10:47.742" v="468"/>
        <pc:sldMkLst>
          <pc:docMk/>
          <pc:sldMk cId="2925811368" sldId="279"/>
        </pc:sldMkLst>
      </pc:sldChg>
      <pc:sldChg chg="add del">
        <pc:chgData name="Aaron Cyr" userId="f710c333df2a0e40" providerId="LiveId" clId="{5BCB7F8F-0B20-40C2-9DB4-3B7DD40DBDB2}" dt="2020-10-13T13:11:01.092" v="472"/>
        <pc:sldMkLst>
          <pc:docMk/>
          <pc:sldMk cId="3054686594" sldId="280"/>
        </pc:sldMkLst>
      </pc:sldChg>
      <pc:sldChg chg="addSp delSp modSp add mod">
        <pc:chgData name="Aaron Cyr" userId="f710c333df2a0e40" providerId="LiveId" clId="{5BCB7F8F-0B20-40C2-9DB4-3B7DD40DBDB2}" dt="2020-10-13T13:12:51.122" v="488" actId="1076"/>
        <pc:sldMkLst>
          <pc:docMk/>
          <pc:sldMk cId="3494859081" sldId="280"/>
        </pc:sldMkLst>
        <pc:spChg chg="del">
          <ac:chgData name="Aaron Cyr" userId="f710c333df2a0e40" providerId="LiveId" clId="{5BCB7F8F-0B20-40C2-9DB4-3B7DD40DBDB2}" dt="2020-10-13T13:12:44.899" v="484" actId="22"/>
          <ac:spMkLst>
            <pc:docMk/>
            <pc:sldMk cId="3494859081" sldId="280"/>
            <ac:spMk id="6" creationId="{A32C698E-0FC9-4614-AFD8-CE0114D792A5}"/>
          </ac:spMkLst>
        </pc:spChg>
        <pc:picChg chg="add mod ord">
          <ac:chgData name="Aaron Cyr" userId="f710c333df2a0e40" providerId="LiveId" clId="{5BCB7F8F-0B20-40C2-9DB4-3B7DD40DBDB2}" dt="2020-10-13T13:12:51.122" v="488" actId="1076"/>
          <ac:picMkLst>
            <pc:docMk/>
            <pc:sldMk cId="3494859081" sldId="280"/>
            <ac:picMk id="4" creationId="{74ED987A-970B-4F4B-B1C5-62435E8F965E}"/>
          </ac:picMkLst>
        </pc:picChg>
      </pc:sldChg>
      <pc:sldChg chg="addSp delSp modSp new mod">
        <pc:chgData name="Aaron Cyr" userId="f710c333df2a0e40" providerId="LiveId" clId="{5BCB7F8F-0B20-40C2-9DB4-3B7DD40DBDB2}" dt="2020-10-13T13:54:15.949" v="2407"/>
        <pc:sldMkLst>
          <pc:docMk/>
          <pc:sldMk cId="819864551" sldId="281"/>
        </pc:sldMkLst>
        <pc:spChg chg="mod">
          <ac:chgData name="Aaron Cyr" userId="f710c333df2a0e40" providerId="LiveId" clId="{5BCB7F8F-0B20-40C2-9DB4-3B7DD40DBDB2}" dt="2020-10-13T13:15:37.666" v="530" actId="20577"/>
          <ac:spMkLst>
            <pc:docMk/>
            <pc:sldMk cId="819864551" sldId="281"/>
            <ac:spMk id="2" creationId="{AAF17E65-8BFA-47F4-A3A9-2718B2C05385}"/>
          </ac:spMkLst>
        </pc:spChg>
        <pc:spChg chg="del">
          <ac:chgData name="Aaron Cyr" userId="f710c333df2a0e40" providerId="LiveId" clId="{5BCB7F8F-0B20-40C2-9DB4-3B7DD40DBDB2}" dt="2020-10-13T13:14:18.532" v="492" actId="22"/>
          <ac:spMkLst>
            <pc:docMk/>
            <pc:sldMk cId="819864551" sldId="281"/>
            <ac:spMk id="3" creationId="{0DF1B3D7-3D3C-4CC5-972E-50D07C49FD73}"/>
          </ac:spMkLst>
        </pc:spChg>
        <pc:spChg chg="add mod">
          <ac:chgData name="Aaron Cyr" userId="f710c333df2a0e40" providerId="LiveId" clId="{5BCB7F8F-0B20-40C2-9DB4-3B7DD40DBDB2}" dt="2020-10-13T13:16:26.492" v="725" actId="20577"/>
          <ac:spMkLst>
            <pc:docMk/>
            <pc:sldMk cId="819864551" sldId="281"/>
            <ac:spMk id="7" creationId="{A151D8BC-F3E5-4EE9-A4CE-A48185C4BEDA}"/>
          </ac:spMkLst>
        </pc:spChg>
        <pc:spChg chg="add del">
          <ac:chgData name="Aaron Cyr" userId="f710c333df2a0e40" providerId="LiveId" clId="{5BCB7F8F-0B20-40C2-9DB4-3B7DD40DBDB2}" dt="2020-10-13T13:53:26.879" v="2404" actId="22"/>
          <ac:spMkLst>
            <pc:docMk/>
            <pc:sldMk cId="819864551" sldId="281"/>
            <ac:spMk id="9" creationId="{6D1FCA30-CC3C-4137-B97E-07540388CF36}"/>
          </ac:spMkLst>
        </pc:spChg>
        <pc:spChg chg="add mod">
          <ac:chgData name="Aaron Cyr" userId="f710c333df2a0e40" providerId="LiveId" clId="{5BCB7F8F-0B20-40C2-9DB4-3B7DD40DBDB2}" dt="2020-10-13T13:54:15.949" v="2407"/>
          <ac:spMkLst>
            <pc:docMk/>
            <pc:sldMk cId="819864551" sldId="281"/>
            <ac:spMk id="10" creationId="{C1135CF1-29B0-4D67-B23B-F25D1AE1076A}"/>
          </ac:spMkLst>
        </pc:spChg>
        <pc:picChg chg="add del mod ord">
          <ac:chgData name="Aaron Cyr" userId="f710c333df2a0e40" providerId="LiveId" clId="{5BCB7F8F-0B20-40C2-9DB4-3B7DD40DBDB2}" dt="2020-10-13T13:15:39.216" v="531" actId="478"/>
          <ac:picMkLst>
            <pc:docMk/>
            <pc:sldMk cId="819864551" sldId="281"/>
            <ac:picMk id="5" creationId="{2024178D-A73E-4A4D-B192-8754B82C6625}"/>
          </ac:picMkLst>
        </pc:picChg>
      </pc:sldChg>
      <pc:sldChg chg="addSp modSp add mod ord">
        <pc:chgData name="Aaron Cyr" userId="f710c333df2a0e40" providerId="LiveId" clId="{5BCB7F8F-0B20-40C2-9DB4-3B7DD40DBDB2}" dt="2020-10-13T22:06:29.539" v="4943" actId="1036"/>
        <pc:sldMkLst>
          <pc:docMk/>
          <pc:sldMk cId="2731431332" sldId="282"/>
        </pc:sldMkLst>
        <pc:spChg chg="add mod">
          <ac:chgData name="Aaron Cyr" userId="f710c333df2a0e40" providerId="LiveId" clId="{5BCB7F8F-0B20-40C2-9DB4-3B7DD40DBDB2}" dt="2020-10-13T13:54:17.583" v="2408"/>
          <ac:spMkLst>
            <pc:docMk/>
            <pc:sldMk cId="2731431332" sldId="282"/>
            <ac:spMk id="4" creationId="{84DB90EB-03C6-49ED-B699-46107C12E620}"/>
          </ac:spMkLst>
        </pc:spChg>
        <pc:picChg chg="mod">
          <ac:chgData name="Aaron Cyr" userId="f710c333df2a0e40" providerId="LiveId" clId="{5BCB7F8F-0B20-40C2-9DB4-3B7DD40DBDB2}" dt="2020-10-13T22:06:29.539" v="4943" actId="1036"/>
          <ac:picMkLst>
            <pc:docMk/>
            <pc:sldMk cId="2731431332" sldId="282"/>
            <ac:picMk id="5" creationId="{2024178D-A73E-4A4D-B192-8754B82C6625}"/>
          </ac:picMkLst>
        </pc:picChg>
      </pc:sldChg>
      <pc:sldChg chg="addSp delSp modSp new mod">
        <pc:chgData name="Aaron Cyr" userId="f710c333df2a0e40" providerId="LiveId" clId="{5BCB7F8F-0B20-40C2-9DB4-3B7DD40DBDB2}" dt="2020-10-13T13:54:18.687" v="2409"/>
        <pc:sldMkLst>
          <pc:docMk/>
          <pc:sldMk cId="2033564790" sldId="283"/>
        </pc:sldMkLst>
        <pc:spChg chg="mod">
          <ac:chgData name="Aaron Cyr" userId="f710c333df2a0e40" providerId="LiveId" clId="{5BCB7F8F-0B20-40C2-9DB4-3B7DD40DBDB2}" dt="2020-10-13T13:19:08.729" v="786" actId="20577"/>
          <ac:spMkLst>
            <pc:docMk/>
            <pc:sldMk cId="2033564790" sldId="283"/>
            <ac:spMk id="2" creationId="{ECA987D2-4D3E-483E-ABCD-F72AE529A406}"/>
          </ac:spMkLst>
        </pc:spChg>
        <pc:spChg chg="del">
          <ac:chgData name="Aaron Cyr" userId="f710c333df2a0e40" providerId="LiveId" clId="{5BCB7F8F-0B20-40C2-9DB4-3B7DD40DBDB2}" dt="2020-10-13T13:17:22.094" v="728" actId="478"/>
          <ac:spMkLst>
            <pc:docMk/>
            <pc:sldMk cId="2033564790" sldId="283"/>
            <ac:spMk id="3" creationId="{CFD03B73-973C-4D46-9767-073CEA63C9C7}"/>
          </ac:spMkLst>
        </pc:spChg>
        <pc:spChg chg="add mod">
          <ac:chgData name="Aaron Cyr" userId="f710c333df2a0e40" providerId="LiveId" clId="{5BCB7F8F-0B20-40C2-9DB4-3B7DD40DBDB2}" dt="2020-10-13T13:54:18.687" v="2409"/>
          <ac:spMkLst>
            <pc:docMk/>
            <pc:sldMk cId="2033564790" sldId="283"/>
            <ac:spMk id="6" creationId="{9DC82B07-04CA-4AC2-886B-A935901CB0EB}"/>
          </ac:spMkLst>
        </pc:spChg>
        <pc:picChg chg="add mod">
          <ac:chgData name="Aaron Cyr" userId="f710c333df2a0e40" providerId="LiveId" clId="{5BCB7F8F-0B20-40C2-9DB4-3B7DD40DBDB2}" dt="2020-10-13T13:17:29.067" v="732" actId="1076"/>
          <ac:picMkLst>
            <pc:docMk/>
            <pc:sldMk cId="2033564790" sldId="283"/>
            <ac:picMk id="5" creationId="{9BB16D7E-BF26-42B0-A03F-6D3C32177676}"/>
          </ac:picMkLst>
        </pc:picChg>
      </pc:sldChg>
      <pc:sldChg chg="addSp delSp modSp new mod">
        <pc:chgData name="Aaron Cyr" userId="f710c333df2a0e40" providerId="LiveId" clId="{5BCB7F8F-0B20-40C2-9DB4-3B7DD40DBDB2}" dt="2020-10-13T13:54:19.198" v="2410"/>
        <pc:sldMkLst>
          <pc:docMk/>
          <pc:sldMk cId="1355970484" sldId="284"/>
        </pc:sldMkLst>
        <pc:spChg chg="mod">
          <ac:chgData name="Aaron Cyr" userId="f710c333df2a0e40" providerId="LiveId" clId="{5BCB7F8F-0B20-40C2-9DB4-3B7DD40DBDB2}" dt="2020-10-13T13:20:57.162" v="810" actId="108"/>
          <ac:spMkLst>
            <pc:docMk/>
            <pc:sldMk cId="1355970484" sldId="284"/>
            <ac:spMk id="2" creationId="{B87B5CF1-3A94-4CE8-8B68-3F9D6DD3D807}"/>
          </ac:spMkLst>
        </pc:spChg>
        <pc:spChg chg="del">
          <ac:chgData name="Aaron Cyr" userId="f710c333df2a0e40" providerId="LiveId" clId="{5BCB7F8F-0B20-40C2-9DB4-3B7DD40DBDB2}" dt="2020-10-13T13:21:26.055" v="815" actId="22"/>
          <ac:spMkLst>
            <pc:docMk/>
            <pc:sldMk cId="1355970484" sldId="284"/>
            <ac:spMk id="3" creationId="{23A05C91-51A0-4D1D-8F84-8640AC4ED055}"/>
          </ac:spMkLst>
        </pc:spChg>
        <pc:spChg chg="add mod">
          <ac:chgData name="Aaron Cyr" userId="f710c333df2a0e40" providerId="LiveId" clId="{5BCB7F8F-0B20-40C2-9DB4-3B7DD40DBDB2}" dt="2020-10-13T13:54:19.198" v="2410"/>
          <ac:spMkLst>
            <pc:docMk/>
            <pc:sldMk cId="1355970484" sldId="284"/>
            <ac:spMk id="8" creationId="{D9013001-92A4-4390-A2F3-1F633554559F}"/>
          </ac:spMkLst>
        </pc:spChg>
        <pc:picChg chg="add del mod">
          <ac:chgData name="Aaron Cyr" userId="f710c333df2a0e40" providerId="LiveId" clId="{5BCB7F8F-0B20-40C2-9DB4-3B7DD40DBDB2}" dt="2020-10-13T13:21:23.050" v="814" actId="478"/>
          <ac:picMkLst>
            <pc:docMk/>
            <pc:sldMk cId="1355970484" sldId="284"/>
            <ac:picMk id="5" creationId="{7E76F42F-4AB8-4BB6-BABA-B48C14E1BBD0}"/>
          </ac:picMkLst>
        </pc:picChg>
        <pc:picChg chg="add mod ord">
          <ac:chgData name="Aaron Cyr" userId="f710c333df2a0e40" providerId="LiveId" clId="{5BCB7F8F-0B20-40C2-9DB4-3B7DD40DBDB2}" dt="2020-10-13T13:21:32.330" v="818" actId="1076"/>
          <ac:picMkLst>
            <pc:docMk/>
            <pc:sldMk cId="1355970484" sldId="284"/>
            <ac:picMk id="7" creationId="{FDE20D8B-C0D7-48C9-80BD-113E39808213}"/>
          </ac:picMkLst>
        </pc:picChg>
      </pc:sldChg>
      <pc:sldChg chg="addSp delSp modSp new mod">
        <pc:chgData name="Aaron Cyr" userId="f710c333df2a0e40" providerId="LiveId" clId="{5BCB7F8F-0B20-40C2-9DB4-3B7DD40DBDB2}" dt="2020-10-13T13:54:19.647" v="2411"/>
        <pc:sldMkLst>
          <pc:docMk/>
          <pc:sldMk cId="415230488" sldId="285"/>
        </pc:sldMkLst>
        <pc:spChg chg="mod">
          <ac:chgData name="Aaron Cyr" userId="f710c333df2a0e40" providerId="LiveId" clId="{5BCB7F8F-0B20-40C2-9DB4-3B7DD40DBDB2}" dt="2020-10-13T13:22:12.018" v="830" actId="108"/>
          <ac:spMkLst>
            <pc:docMk/>
            <pc:sldMk cId="415230488" sldId="285"/>
            <ac:spMk id="2" creationId="{D3F120D8-AC11-4D1E-A436-146D322C898D}"/>
          </ac:spMkLst>
        </pc:spChg>
        <pc:spChg chg="del">
          <ac:chgData name="Aaron Cyr" userId="f710c333df2a0e40" providerId="LiveId" clId="{5BCB7F8F-0B20-40C2-9DB4-3B7DD40DBDB2}" dt="2020-10-13T13:22:27.359" v="831" actId="22"/>
          <ac:spMkLst>
            <pc:docMk/>
            <pc:sldMk cId="415230488" sldId="285"/>
            <ac:spMk id="3" creationId="{B478220A-E6E8-448F-A7A8-7BEDE418910F}"/>
          </ac:spMkLst>
        </pc:spChg>
        <pc:spChg chg="add mod">
          <ac:chgData name="Aaron Cyr" userId="f710c333df2a0e40" providerId="LiveId" clId="{5BCB7F8F-0B20-40C2-9DB4-3B7DD40DBDB2}" dt="2020-10-13T13:23:12.122" v="903" actId="1076"/>
          <ac:spMkLst>
            <pc:docMk/>
            <pc:sldMk cId="415230488" sldId="285"/>
            <ac:spMk id="6" creationId="{EB82FDE9-8A78-450A-B9C0-9F88E7924C4D}"/>
          </ac:spMkLst>
        </pc:spChg>
        <pc:spChg chg="add mod">
          <ac:chgData name="Aaron Cyr" userId="f710c333df2a0e40" providerId="LiveId" clId="{5BCB7F8F-0B20-40C2-9DB4-3B7DD40DBDB2}" dt="2020-10-13T13:54:19.647" v="2411"/>
          <ac:spMkLst>
            <pc:docMk/>
            <pc:sldMk cId="415230488" sldId="285"/>
            <ac:spMk id="7" creationId="{CEC89B03-5FF9-42BE-8102-1FC47D629473}"/>
          </ac:spMkLst>
        </pc:spChg>
        <pc:picChg chg="add mod ord">
          <ac:chgData name="Aaron Cyr" userId="f710c333df2a0e40" providerId="LiveId" clId="{5BCB7F8F-0B20-40C2-9DB4-3B7DD40DBDB2}" dt="2020-10-13T13:23:10.346" v="902" actId="1076"/>
          <ac:picMkLst>
            <pc:docMk/>
            <pc:sldMk cId="415230488" sldId="285"/>
            <ac:picMk id="5" creationId="{4D8D9451-A21F-402D-B01B-BEFD9360099A}"/>
          </ac:picMkLst>
        </pc:picChg>
      </pc:sldChg>
      <pc:sldChg chg="addSp delSp modSp new mod">
        <pc:chgData name="Aaron Cyr" userId="f710c333df2a0e40" providerId="LiveId" clId="{5BCB7F8F-0B20-40C2-9DB4-3B7DD40DBDB2}" dt="2020-10-13T22:07:03.964" v="4958" actId="1035"/>
        <pc:sldMkLst>
          <pc:docMk/>
          <pc:sldMk cId="1054240780" sldId="286"/>
        </pc:sldMkLst>
        <pc:spChg chg="del">
          <ac:chgData name="Aaron Cyr" userId="f710c333df2a0e40" providerId="LiveId" clId="{5BCB7F8F-0B20-40C2-9DB4-3B7DD40DBDB2}" dt="2020-10-13T13:25:06.353" v="905" actId="478"/>
          <ac:spMkLst>
            <pc:docMk/>
            <pc:sldMk cId="1054240780" sldId="286"/>
            <ac:spMk id="2" creationId="{4ABE36ED-64EF-4879-9BFD-BECB26486CA8}"/>
          </ac:spMkLst>
        </pc:spChg>
        <pc:spChg chg="mod">
          <ac:chgData name="Aaron Cyr" userId="f710c333df2a0e40" providerId="LiveId" clId="{5BCB7F8F-0B20-40C2-9DB4-3B7DD40DBDB2}" dt="2020-10-13T13:25:57.814" v="996" actId="20577"/>
          <ac:spMkLst>
            <pc:docMk/>
            <pc:sldMk cId="1054240780" sldId="286"/>
            <ac:spMk id="3" creationId="{1CE0A0E8-2802-4F7E-9BF7-767ACF6E330E}"/>
          </ac:spMkLst>
        </pc:spChg>
        <pc:spChg chg="add mod">
          <ac:chgData name="Aaron Cyr" userId="f710c333df2a0e40" providerId="LiveId" clId="{5BCB7F8F-0B20-40C2-9DB4-3B7DD40DBDB2}" dt="2020-10-13T13:25:08.379" v="908" actId="20577"/>
          <ac:spMkLst>
            <pc:docMk/>
            <pc:sldMk cId="1054240780" sldId="286"/>
            <ac:spMk id="4" creationId="{BD16C4B2-AF9F-47F8-B3D8-E451C87F11DE}"/>
          </ac:spMkLst>
        </pc:spChg>
        <pc:spChg chg="add mod">
          <ac:chgData name="Aaron Cyr" userId="f710c333df2a0e40" providerId="LiveId" clId="{5BCB7F8F-0B20-40C2-9DB4-3B7DD40DBDB2}" dt="2020-10-13T22:07:03.964" v="4958" actId="1035"/>
          <ac:spMkLst>
            <pc:docMk/>
            <pc:sldMk cId="1054240780" sldId="286"/>
            <ac:spMk id="11" creationId="{91ACA7C2-8BEF-4072-B16F-43ACC7B37F48}"/>
          </ac:spMkLst>
        </pc:spChg>
        <pc:spChg chg="add mod">
          <ac:chgData name="Aaron Cyr" userId="f710c333df2a0e40" providerId="LiveId" clId="{5BCB7F8F-0B20-40C2-9DB4-3B7DD40DBDB2}" dt="2020-10-13T22:06:53.783" v="4947" actId="403"/>
          <ac:spMkLst>
            <pc:docMk/>
            <pc:sldMk cId="1054240780" sldId="286"/>
            <ac:spMk id="13" creationId="{575D7BD1-7342-40B5-8774-5EB78615AF83}"/>
          </ac:spMkLst>
        </pc:spChg>
        <pc:spChg chg="add mod">
          <ac:chgData name="Aaron Cyr" userId="f710c333df2a0e40" providerId="LiveId" clId="{5BCB7F8F-0B20-40C2-9DB4-3B7DD40DBDB2}" dt="2020-10-13T22:06:56.625" v="4948" actId="403"/>
          <ac:spMkLst>
            <pc:docMk/>
            <pc:sldMk cId="1054240780" sldId="286"/>
            <ac:spMk id="15" creationId="{29CB09D8-8CFE-4F5B-BE4C-D3F1A45291AE}"/>
          </ac:spMkLst>
        </pc:spChg>
        <pc:spChg chg="add del">
          <ac:chgData name="Aaron Cyr" userId="f710c333df2a0e40" providerId="LiveId" clId="{5BCB7F8F-0B20-40C2-9DB4-3B7DD40DBDB2}" dt="2020-10-13T13:32:02.885" v="1354" actId="22"/>
          <ac:spMkLst>
            <pc:docMk/>
            <pc:sldMk cId="1054240780" sldId="286"/>
            <ac:spMk id="17" creationId="{4CAB3962-9508-49D8-9D9C-D486D8B8D717}"/>
          </ac:spMkLst>
        </pc:spChg>
        <pc:spChg chg="add mod">
          <ac:chgData name="Aaron Cyr" userId="f710c333df2a0e40" providerId="LiveId" clId="{5BCB7F8F-0B20-40C2-9DB4-3B7DD40DBDB2}" dt="2020-10-13T13:54:20.180" v="2412"/>
          <ac:spMkLst>
            <pc:docMk/>
            <pc:sldMk cId="1054240780" sldId="286"/>
            <ac:spMk id="18" creationId="{D62066A3-5478-4EF5-8184-274B8B0BCDE4}"/>
          </ac:spMkLst>
        </pc:spChg>
        <pc:picChg chg="add mod">
          <ac:chgData name="Aaron Cyr" userId="f710c333df2a0e40" providerId="LiveId" clId="{5BCB7F8F-0B20-40C2-9DB4-3B7DD40DBDB2}" dt="2020-10-13T13:26:25.291" v="998" actId="1076"/>
          <ac:picMkLst>
            <pc:docMk/>
            <pc:sldMk cId="1054240780" sldId="286"/>
            <ac:picMk id="6" creationId="{AFF75C45-956E-4CCB-8D08-A67EE820587C}"/>
          </ac:picMkLst>
        </pc:picChg>
        <pc:picChg chg="add mod">
          <ac:chgData name="Aaron Cyr" userId="f710c333df2a0e40" providerId="LiveId" clId="{5BCB7F8F-0B20-40C2-9DB4-3B7DD40DBDB2}" dt="2020-10-13T13:26:36.363" v="1000" actId="1076"/>
          <ac:picMkLst>
            <pc:docMk/>
            <pc:sldMk cId="1054240780" sldId="286"/>
            <ac:picMk id="8" creationId="{38171183-41EE-454B-8C32-A99D567211BC}"/>
          </ac:picMkLst>
        </pc:picChg>
        <pc:picChg chg="add mod">
          <ac:chgData name="Aaron Cyr" userId="f710c333df2a0e40" providerId="LiveId" clId="{5BCB7F8F-0B20-40C2-9DB4-3B7DD40DBDB2}" dt="2020-10-13T13:26:51.362" v="1002" actId="1076"/>
          <ac:picMkLst>
            <pc:docMk/>
            <pc:sldMk cId="1054240780" sldId="286"/>
            <ac:picMk id="10" creationId="{D293727A-47FF-4B6F-A3D9-F3AB06CD4E1B}"/>
          </ac:picMkLst>
        </pc:picChg>
      </pc:sldChg>
      <pc:sldChg chg="addSp delSp modSp add mod">
        <pc:chgData name="Aaron Cyr" userId="f710c333df2a0e40" providerId="LiveId" clId="{5BCB7F8F-0B20-40C2-9DB4-3B7DD40DBDB2}" dt="2020-10-13T13:54:20.575" v="2413"/>
        <pc:sldMkLst>
          <pc:docMk/>
          <pc:sldMk cId="1728515736" sldId="287"/>
        </pc:sldMkLst>
        <pc:spChg chg="del">
          <ac:chgData name="Aaron Cyr" userId="f710c333df2a0e40" providerId="LiveId" clId="{5BCB7F8F-0B20-40C2-9DB4-3B7DD40DBDB2}" dt="2020-10-13T13:32:22.741" v="1377" actId="478"/>
          <ac:spMkLst>
            <pc:docMk/>
            <pc:sldMk cId="1728515736" sldId="287"/>
            <ac:spMk id="3" creationId="{1CE0A0E8-2802-4F7E-9BF7-767ACF6E330E}"/>
          </ac:spMkLst>
        </pc:spChg>
        <pc:spChg chg="mod">
          <ac:chgData name="Aaron Cyr" userId="f710c333df2a0e40" providerId="LiveId" clId="{5BCB7F8F-0B20-40C2-9DB4-3B7DD40DBDB2}" dt="2020-10-13T13:32:11.115" v="1368" actId="20577"/>
          <ac:spMkLst>
            <pc:docMk/>
            <pc:sldMk cId="1728515736" sldId="287"/>
            <ac:spMk id="4" creationId="{BD16C4B2-AF9F-47F8-B3D8-E451C87F11DE}"/>
          </ac:spMkLst>
        </pc:spChg>
        <pc:spChg chg="add del mod">
          <ac:chgData name="Aaron Cyr" userId="f710c333df2a0e40" providerId="LiveId" clId="{5BCB7F8F-0B20-40C2-9DB4-3B7DD40DBDB2}" dt="2020-10-13T13:32:49.896" v="1378" actId="478"/>
          <ac:spMkLst>
            <pc:docMk/>
            <pc:sldMk cId="1728515736" sldId="287"/>
            <ac:spMk id="5" creationId="{90FFF95C-D292-4E21-9D03-89AA9E1814E7}"/>
          </ac:spMkLst>
        </pc:spChg>
        <pc:spChg chg="del mod">
          <ac:chgData name="Aaron Cyr" userId="f710c333df2a0e40" providerId="LiveId" clId="{5BCB7F8F-0B20-40C2-9DB4-3B7DD40DBDB2}" dt="2020-10-13T13:32:18.818" v="1375" actId="478"/>
          <ac:spMkLst>
            <pc:docMk/>
            <pc:sldMk cId="1728515736" sldId="287"/>
            <ac:spMk id="11" creationId="{91ACA7C2-8BEF-4072-B16F-43ACC7B37F48}"/>
          </ac:spMkLst>
        </pc:spChg>
        <pc:spChg chg="del mod">
          <ac:chgData name="Aaron Cyr" userId="f710c333df2a0e40" providerId="LiveId" clId="{5BCB7F8F-0B20-40C2-9DB4-3B7DD40DBDB2}" dt="2020-10-13T13:32:19.945" v="1376" actId="478"/>
          <ac:spMkLst>
            <pc:docMk/>
            <pc:sldMk cId="1728515736" sldId="287"/>
            <ac:spMk id="13" creationId="{575D7BD1-7342-40B5-8774-5EB78615AF83}"/>
          </ac:spMkLst>
        </pc:spChg>
        <pc:spChg chg="add mod">
          <ac:chgData name="Aaron Cyr" userId="f710c333df2a0e40" providerId="LiveId" clId="{5BCB7F8F-0B20-40C2-9DB4-3B7DD40DBDB2}" dt="2020-10-13T13:54:20.575" v="2413"/>
          <ac:spMkLst>
            <pc:docMk/>
            <pc:sldMk cId="1728515736" sldId="287"/>
            <ac:spMk id="14" creationId="{964545C6-9FB2-4837-9782-E7904C8404A4}"/>
          </ac:spMkLst>
        </pc:spChg>
        <pc:spChg chg="del">
          <ac:chgData name="Aaron Cyr" userId="f710c333df2a0e40" providerId="LiveId" clId="{5BCB7F8F-0B20-40C2-9DB4-3B7DD40DBDB2}" dt="2020-10-13T13:32:16.210" v="1372" actId="478"/>
          <ac:spMkLst>
            <pc:docMk/>
            <pc:sldMk cId="1728515736" sldId="287"/>
            <ac:spMk id="15" creationId="{29CB09D8-8CFE-4F5B-BE4C-D3F1A45291AE}"/>
          </ac:spMkLst>
        </pc:spChg>
        <pc:picChg chg="del">
          <ac:chgData name="Aaron Cyr" userId="f710c333df2a0e40" providerId="LiveId" clId="{5BCB7F8F-0B20-40C2-9DB4-3B7DD40DBDB2}" dt="2020-10-13T13:32:14.311" v="1369" actId="478"/>
          <ac:picMkLst>
            <pc:docMk/>
            <pc:sldMk cId="1728515736" sldId="287"/>
            <ac:picMk id="6" creationId="{AFF75C45-956E-4CCB-8D08-A67EE820587C}"/>
          </ac:picMkLst>
        </pc:picChg>
        <pc:picChg chg="del">
          <ac:chgData name="Aaron Cyr" userId="f710c333df2a0e40" providerId="LiveId" clId="{5BCB7F8F-0B20-40C2-9DB4-3B7DD40DBDB2}" dt="2020-10-13T13:32:14.755" v="1370" actId="478"/>
          <ac:picMkLst>
            <pc:docMk/>
            <pc:sldMk cId="1728515736" sldId="287"/>
            <ac:picMk id="8" creationId="{38171183-41EE-454B-8C32-A99D567211BC}"/>
          </ac:picMkLst>
        </pc:picChg>
        <pc:picChg chg="add mod">
          <ac:chgData name="Aaron Cyr" userId="f710c333df2a0e40" providerId="LiveId" clId="{5BCB7F8F-0B20-40C2-9DB4-3B7DD40DBDB2}" dt="2020-10-13T13:32:54.730" v="1381" actId="1076"/>
          <ac:picMkLst>
            <pc:docMk/>
            <pc:sldMk cId="1728515736" sldId="287"/>
            <ac:picMk id="9" creationId="{386A35ED-6107-46CD-9CD0-9DE93C783D28}"/>
          </ac:picMkLst>
        </pc:picChg>
        <pc:picChg chg="del">
          <ac:chgData name="Aaron Cyr" userId="f710c333df2a0e40" providerId="LiveId" clId="{5BCB7F8F-0B20-40C2-9DB4-3B7DD40DBDB2}" dt="2020-10-13T13:32:15.290" v="1371" actId="478"/>
          <ac:picMkLst>
            <pc:docMk/>
            <pc:sldMk cId="1728515736" sldId="287"/>
            <ac:picMk id="10" creationId="{D293727A-47FF-4B6F-A3D9-F3AB06CD4E1B}"/>
          </ac:picMkLst>
        </pc:picChg>
      </pc:sldChg>
      <pc:sldChg chg="addSp delSp modSp add mod">
        <pc:chgData name="Aaron Cyr" userId="f710c333df2a0e40" providerId="LiveId" clId="{5BCB7F8F-0B20-40C2-9DB4-3B7DD40DBDB2}" dt="2020-10-13T13:54:21.046" v="2414"/>
        <pc:sldMkLst>
          <pc:docMk/>
          <pc:sldMk cId="3849373017" sldId="288"/>
        </pc:sldMkLst>
        <pc:spChg chg="mod">
          <ac:chgData name="Aaron Cyr" userId="f710c333df2a0e40" providerId="LiveId" clId="{5BCB7F8F-0B20-40C2-9DB4-3B7DD40DBDB2}" dt="2020-10-13T13:36:35.665" v="1440" actId="20577"/>
          <ac:spMkLst>
            <pc:docMk/>
            <pc:sldMk cId="3849373017" sldId="288"/>
            <ac:spMk id="4" creationId="{BD16C4B2-AF9F-47F8-B3D8-E451C87F11DE}"/>
          </ac:spMkLst>
        </pc:spChg>
        <pc:spChg chg="add mod">
          <ac:chgData name="Aaron Cyr" userId="f710c333df2a0e40" providerId="LiveId" clId="{5BCB7F8F-0B20-40C2-9DB4-3B7DD40DBDB2}" dt="2020-10-13T13:34:52.442" v="1411" actId="1076"/>
          <ac:spMkLst>
            <pc:docMk/>
            <pc:sldMk cId="3849373017" sldId="288"/>
            <ac:spMk id="5" creationId="{05EC9AEC-9F9B-49AB-905F-29F8C350F872}"/>
          </ac:spMkLst>
        </pc:spChg>
        <pc:spChg chg="add mod">
          <ac:chgData name="Aaron Cyr" userId="f710c333df2a0e40" providerId="LiveId" clId="{5BCB7F8F-0B20-40C2-9DB4-3B7DD40DBDB2}" dt="2020-10-13T13:40:27.379" v="1585" actId="20577"/>
          <ac:spMkLst>
            <pc:docMk/>
            <pc:sldMk cId="3849373017" sldId="288"/>
            <ac:spMk id="8" creationId="{4654D021-A201-43E7-BF3A-E401EBF2030C}"/>
          </ac:spMkLst>
        </pc:spChg>
        <pc:spChg chg="add mod">
          <ac:chgData name="Aaron Cyr" userId="f710c333df2a0e40" providerId="LiveId" clId="{5BCB7F8F-0B20-40C2-9DB4-3B7DD40DBDB2}" dt="2020-10-13T13:54:21.046" v="2414"/>
          <ac:spMkLst>
            <pc:docMk/>
            <pc:sldMk cId="3849373017" sldId="288"/>
            <ac:spMk id="10" creationId="{7B27596A-C21C-43A7-8D28-02000DC4403A}"/>
          </ac:spMkLst>
        </pc:spChg>
        <pc:picChg chg="add mod">
          <ac:chgData name="Aaron Cyr" userId="f710c333df2a0e40" providerId="LiveId" clId="{5BCB7F8F-0B20-40C2-9DB4-3B7DD40DBDB2}" dt="2020-10-13T13:39:18.113" v="1487" actId="1076"/>
          <ac:picMkLst>
            <pc:docMk/>
            <pc:sldMk cId="3849373017" sldId="288"/>
            <ac:picMk id="3" creationId="{BBC3A78D-EDFD-4B1E-A6C6-B247E21C79DD}"/>
          </ac:picMkLst>
        </pc:picChg>
        <pc:picChg chg="add mod">
          <ac:chgData name="Aaron Cyr" userId="f710c333df2a0e40" providerId="LiveId" clId="{5BCB7F8F-0B20-40C2-9DB4-3B7DD40DBDB2}" dt="2020-10-13T13:39:20.634" v="1488" actId="1076"/>
          <ac:picMkLst>
            <pc:docMk/>
            <pc:sldMk cId="3849373017" sldId="288"/>
            <ac:picMk id="7" creationId="{BA36E4DD-3A7C-4291-92EA-02E44E37456D}"/>
          </ac:picMkLst>
        </pc:picChg>
        <pc:picChg chg="del">
          <ac:chgData name="Aaron Cyr" userId="f710c333df2a0e40" providerId="LiveId" clId="{5BCB7F8F-0B20-40C2-9DB4-3B7DD40DBDB2}" dt="2020-10-13T13:33:17.157" v="1394" actId="478"/>
          <ac:picMkLst>
            <pc:docMk/>
            <pc:sldMk cId="3849373017" sldId="288"/>
            <ac:picMk id="9" creationId="{386A35ED-6107-46CD-9CD0-9DE93C783D28}"/>
          </ac:picMkLst>
        </pc:picChg>
      </pc:sldChg>
      <pc:sldChg chg="addSp delSp modSp add mod">
        <pc:chgData name="Aaron Cyr" userId="f710c333df2a0e40" providerId="LiveId" clId="{5BCB7F8F-0B20-40C2-9DB4-3B7DD40DBDB2}" dt="2020-10-13T22:08:54.215" v="4959" actId="20577"/>
        <pc:sldMkLst>
          <pc:docMk/>
          <pc:sldMk cId="49853463" sldId="289"/>
        </pc:sldMkLst>
        <pc:spChg chg="mod">
          <ac:chgData name="Aaron Cyr" userId="f710c333df2a0e40" providerId="LiveId" clId="{5BCB7F8F-0B20-40C2-9DB4-3B7DD40DBDB2}" dt="2020-10-13T13:36:42.513" v="1452" actId="20577"/>
          <ac:spMkLst>
            <pc:docMk/>
            <pc:sldMk cId="49853463" sldId="289"/>
            <ac:spMk id="4" creationId="{BD16C4B2-AF9F-47F8-B3D8-E451C87F11DE}"/>
          </ac:spMkLst>
        </pc:spChg>
        <pc:spChg chg="del">
          <ac:chgData name="Aaron Cyr" userId="f710c333df2a0e40" providerId="LiveId" clId="{5BCB7F8F-0B20-40C2-9DB4-3B7DD40DBDB2}" dt="2020-10-13T13:35:00.601" v="1417" actId="478"/>
          <ac:spMkLst>
            <pc:docMk/>
            <pc:sldMk cId="49853463" sldId="289"/>
            <ac:spMk id="5" creationId="{05EC9AEC-9F9B-49AB-905F-29F8C350F872}"/>
          </ac:spMkLst>
        </pc:spChg>
        <pc:spChg chg="add mod">
          <ac:chgData name="Aaron Cyr" userId="f710c333df2a0e40" providerId="LiveId" clId="{5BCB7F8F-0B20-40C2-9DB4-3B7DD40DBDB2}" dt="2020-10-13T13:43:28.065" v="1879" actId="1076"/>
          <ac:spMkLst>
            <pc:docMk/>
            <pc:sldMk cId="49853463" sldId="289"/>
            <ac:spMk id="13" creationId="{6B080E6C-07B2-48F6-AF6A-02B4F9F5B352}"/>
          </ac:spMkLst>
        </pc:spChg>
        <pc:spChg chg="add mod">
          <ac:chgData name="Aaron Cyr" userId="f710c333df2a0e40" providerId="LiveId" clId="{5BCB7F8F-0B20-40C2-9DB4-3B7DD40DBDB2}" dt="2020-10-13T13:41:27.881" v="1747" actId="1076"/>
          <ac:spMkLst>
            <pc:docMk/>
            <pc:sldMk cId="49853463" sldId="289"/>
            <ac:spMk id="15" creationId="{F4611251-4464-4B21-AC3F-5B9C15C780DE}"/>
          </ac:spMkLst>
        </pc:spChg>
        <pc:spChg chg="add mod">
          <ac:chgData name="Aaron Cyr" userId="f710c333df2a0e40" providerId="LiveId" clId="{5BCB7F8F-0B20-40C2-9DB4-3B7DD40DBDB2}" dt="2020-10-13T22:08:54.215" v="4959" actId="20577"/>
          <ac:spMkLst>
            <pc:docMk/>
            <pc:sldMk cId="49853463" sldId="289"/>
            <ac:spMk id="17" creationId="{6D08D43E-BDD8-488F-969F-A317760C1501}"/>
          </ac:spMkLst>
        </pc:spChg>
        <pc:spChg chg="add mod">
          <ac:chgData name="Aaron Cyr" userId="f710c333df2a0e40" providerId="LiveId" clId="{5BCB7F8F-0B20-40C2-9DB4-3B7DD40DBDB2}" dt="2020-10-13T13:54:21.682" v="2415"/>
          <ac:spMkLst>
            <pc:docMk/>
            <pc:sldMk cId="49853463" sldId="289"/>
            <ac:spMk id="18" creationId="{4EF63EC8-17AE-48DE-A641-F5DA447E0E84}"/>
          </ac:spMkLst>
        </pc:spChg>
        <pc:grpChg chg="add mod">
          <ac:chgData name="Aaron Cyr" userId="f710c333df2a0e40" providerId="LiveId" clId="{5BCB7F8F-0B20-40C2-9DB4-3B7DD40DBDB2}" dt="2020-10-13T13:40:48.961" v="1629" actId="1038"/>
          <ac:grpSpMkLst>
            <pc:docMk/>
            <pc:sldMk cId="49853463" sldId="289"/>
            <ac:grpSpMk id="12" creationId="{D8BB4560-B37A-4713-AF11-F52B44323B84}"/>
          </ac:grpSpMkLst>
        </pc:grpChg>
        <pc:picChg chg="del">
          <ac:chgData name="Aaron Cyr" userId="f710c333df2a0e40" providerId="LiveId" clId="{5BCB7F8F-0B20-40C2-9DB4-3B7DD40DBDB2}" dt="2020-10-13T13:35:00.337" v="1416" actId="478"/>
          <ac:picMkLst>
            <pc:docMk/>
            <pc:sldMk cId="49853463" sldId="289"/>
            <ac:picMk id="3" creationId="{BBC3A78D-EDFD-4B1E-A6C6-B247E21C79DD}"/>
          </ac:picMkLst>
        </pc:picChg>
        <pc:picChg chg="add del">
          <ac:chgData name="Aaron Cyr" userId="f710c333df2a0e40" providerId="LiveId" clId="{5BCB7F8F-0B20-40C2-9DB4-3B7DD40DBDB2}" dt="2020-10-13T13:36:07.590" v="1423" actId="478"/>
          <ac:picMkLst>
            <pc:docMk/>
            <pc:sldMk cId="49853463" sldId="289"/>
            <ac:picMk id="6" creationId="{6F05B3CD-EB4E-4E56-A659-94FEF4AAC6DA}"/>
          </ac:picMkLst>
        </pc:picChg>
        <pc:picChg chg="del">
          <ac:chgData name="Aaron Cyr" userId="f710c333df2a0e40" providerId="LiveId" clId="{5BCB7F8F-0B20-40C2-9DB4-3B7DD40DBDB2}" dt="2020-10-13T13:34:59.974" v="1415" actId="478"/>
          <ac:picMkLst>
            <pc:docMk/>
            <pc:sldMk cId="49853463" sldId="289"/>
            <ac:picMk id="7" creationId="{BA36E4DD-3A7C-4291-92EA-02E44E37456D}"/>
          </ac:picMkLst>
        </pc:picChg>
        <pc:picChg chg="add mod">
          <ac:chgData name="Aaron Cyr" userId="f710c333df2a0e40" providerId="LiveId" clId="{5BCB7F8F-0B20-40C2-9DB4-3B7DD40DBDB2}" dt="2020-10-13T13:36:22.936" v="1427" actId="164"/>
          <ac:picMkLst>
            <pc:docMk/>
            <pc:sldMk cId="49853463" sldId="289"/>
            <ac:picMk id="9" creationId="{0D362617-F4F8-403E-84F8-8D53C8549859}"/>
          </ac:picMkLst>
        </pc:picChg>
        <pc:picChg chg="add mod">
          <ac:chgData name="Aaron Cyr" userId="f710c333df2a0e40" providerId="LiveId" clId="{5BCB7F8F-0B20-40C2-9DB4-3B7DD40DBDB2}" dt="2020-10-13T13:36:22.936" v="1427" actId="164"/>
          <ac:picMkLst>
            <pc:docMk/>
            <pc:sldMk cId="49853463" sldId="289"/>
            <ac:picMk id="11" creationId="{0EEE39D2-15BA-47EB-8752-67512E3DF063}"/>
          </ac:picMkLst>
        </pc:picChg>
      </pc:sldChg>
      <pc:sldChg chg="addSp delSp modSp add mod">
        <pc:chgData name="Aaron Cyr" userId="f710c333df2a0e40" providerId="LiveId" clId="{5BCB7F8F-0B20-40C2-9DB4-3B7DD40DBDB2}" dt="2020-10-13T22:09:13.235" v="4965" actId="1037"/>
        <pc:sldMkLst>
          <pc:docMk/>
          <pc:sldMk cId="729728580" sldId="290"/>
        </pc:sldMkLst>
        <pc:spChg chg="add mod">
          <ac:chgData name="Aaron Cyr" userId="f710c333df2a0e40" providerId="LiveId" clId="{5BCB7F8F-0B20-40C2-9DB4-3B7DD40DBDB2}" dt="2020-10-13T13:45:26.401" v="2086" actId="1076"/>
          <ac:spMkLst>
            <pc:docMk/>
            <pc:sldMk cId="729728580" sldId="290"/>
            <ac:spMk id="7" creationId="{6BCECF35-E5C9-4285-9D13-9BDA0CB0705B}"/>
          </ac:spMkLst>
        </pc:spChg>
        <pc:spChg chg="add mod">
          <ac:chgData name="Aaron Cyr" userId="f710c333df2a0e40" providerId="LiveId" clId="{5BCB7F8F-0B20-40C2-9DB4-3B7DD40DBDB2}" dt="2020-10-13T13:46:19.769" v="2156" actId="1076"/>
          <ac:spMkLst>
            <pc:docMk/>
            <pc:sldMk cId="729728580" sldId="290"/>
            <ac:spMk id="8" creationId="{A1C6BAB9-EE93-4485-ABBD-09E4CCB660EE}"/>
          </ac:spMkLst>
        </pc:spChg>
        <pc:spChg chg="add mod">
          <ac:chgData name="Aaron Cyr" userId="f710c333df2a0e40" providerId="LiveId" clId="{5BCB7F8F-0B20-40C2-9DB4-3B7DD40DBDB2}" dt="2020-10-13T22:09:13.235" v="4965" actId="1037"/>
          <ac:spMkLst>
            <pc:docMk/>
            <pc:sldMk cId="729728580" sldId="290"/>
            <ac:spMk id="10" creationId="{886A4161-F1F0-41A0-86F2-32A00D2393AC}"/>
          </ac:spMkLst>
        </pc:spChg>
        <pc:spChg chg="add mod">
          <ac:chgData name="Aaron Cyr" userId="f710c333df2a0e40" providerId="LiveId" clId="{5BCB7F8F-0B20-40C2-9DB4-3B7DD40DBDB2}" dt="2020-10-13T13:54:22.592" v="2416"/>
          <ac:spMkLst>
            <pc:docMk/>
            <pc:sldMk cId="729728580" sldId="290"/>
            <ac:spMk id="15" creationId="{A4208EED-7250-4260-8EE2-57C61B830857}"/>
          </ac:spMkLst>
        </pc:spChg>
        <pc:grpChg chg="del">
          <ac:chgData name="Aaron Cyr" userId="f710c333df2a0e40" providerId="LiveId" clId="{5BCB7F8F-0B20-40C2-9DB4-3B7DD40DBDB2}" dt="2020-10-13T13:36:49.912" v="1454" actId="478"/>
          <ac:grpSpMkLst>
            <pc:docMk/>
            <pc:sldMk cId="729728580" sldId="290"/>
            <ac:grpSpMk id="12" creationId="{D8BB4560-B37A-4713-AF11-F52B44323B84}"/>
          </ac:grpSpMkLst>
        </pc:grpChg>
        <pc:picChg chg="add mod">
          <ac:chgData name="Aaron Cyr" userId="f710c333df2a0e40" providerId="LiveId" clId="{5BCB7F8F-0B20-40C2-9DB4-3B7DD40DBDB2}" dt="2020-10-13T13:44:31.458" v="1924" actId="1076"/>
          <ac:picMkLst>
            <pc:docMk/>
            <pc:sldMk cId="729728580" sldId="290"/>
            <ac:picMk id="3" creationId="{4DBB879B-F5E5-4A47-8E9C-6A6747982A32}"/>
          </ac:picMkLst>
        </pc:picChg>
        <pc:picChg chg="add del mod">
          <ac:chgData name="Aaron Cyr" userId="f710c333df2a0e40" providerId="LiveId" clId="{5BCB7F8F-0B20-40C2-9DB4-3B7DD40DBDB2}" dt="2020-10-13T13:37:47.714" v="1467" actId="478"/>
          <ac:picMkLst>
            <pc:docMk/>
            <pc:sldMk cId="729728580" sldId="290"/>
            <ac:picMk id="6" creationId="{CE5CBED8-D807-4E94-A372-269646CAF342}"/>
          </ac:picMkLst>
        </pc:picChg>
      </pc:sldChg>
      <pc:sldChg chg="addSp delSp modSp add mod">
        <pc:chgData name="Aaron Cyr" userId="f710c333df2a0e40" providerId="LiveId" clId="{5BCB7F8F-0B20-40C2-9DB4-3B7DD40DBDB2}" dt="2020-10-13T22:09:35.917" v="4970" actId="1076"/>
        <pc:sldMkLst>
          <pc:docMk/>
          <pc:sldMk cId="3159918672" sldId="291"/>
        </pc:sldMkLst>
        <pc:spChg chg="add mod">
          <ac:chgData name="Aaron Cyr" userId="f710c333df2a0e40" providerId="LiveId" clId="{5BCB7F8F-0B20-40C2-9DB4-3B7DD40DBDB2}" dt="2020-10-13T22:09:25.396" v="4968" actId="1076"/>
          <ac:spMkLst>
            <pc:docMk/>
            <pc:sldMk cId="3159918672" sldId="291"/>
            <ac:spMk id="8" creationId="{E15D8606-B17B-4D41-AFFE-860E5176540A}"/>
          </ac:spMkLst>
        </pc:spChg>
        <pc:spChg chg="add mod">
          <ac:chgData name="Aaron Cyr" userId="f710c333df2a0e40" providerId="LiveId" clId="{5BCB7F8F-0B20-40C2-9DB4-3B7DD40DBDB2}" dt="2020-10-13T13:47:38.433" v="2271" actId="1076"/>
          <ac:spMkLst>
            <pc:docMk/>
            <pc:sldMk cId="3159918672" sldId="291"/>
            <ac:spMk id="10" creationId="{844832A7-00F9-4AB7-8AC0-3FC57F0FE317}"/>
          </ac:spMkLst>
        </pc:spChg>
        <pc:spChg chg="add del">
          <ac:chgData name="Aaron Cyr" userId="f710c333df2a0e40" providerId="LiveId" clId="{5BCB7F8F-0B20-40C2-9DB4-3B7DD40DBDB2}" dt="2020-10-13T13:47:51.895" v="2276" actId="22"/>
          <ac:spMkLst>
            <pc:docMk/>
            <pc:sldMk cId="3159918672" sldId="291"/>
            <ac:spMk id="14" creationId="{35F91BD5-CFA1-4482-8637-F8FAA4545E68}"/>
          </ac:spMkLst>
        </pc:spChg>
        <pc:spChg chg="add del">
          <ac:chgData name="Aaron Cyr" userId="f710c333df2a0e40" providerId="LiveId" clId="{5BCB7F8F-0B20-40C2-9DB4-3B7DD40DBDB2}" dt="2020-10-13T13:47:51.290" v="2275" actId="22"/>
          <ac:spMkLst>
            <pc:docMk/>
            <pc:sldMk cId="3159918672" sldId="291"/>
            <ac:spMk id="16" creationId="{A73F05A2-DE24-4E26-97F4-43EF7B45E3B3}"/>
          </ac:spMkLst>
        </pc:spChg>
        <pc:spChg chg="add mod">
          <ac:chgData name="Aaron Cyr" userId="f710c333df2a0e40" providerId="LiveId" clId="{5BCB7F8F-0B20-40C2-9DB4-3B7DD40DBDB2}" dt="2020-10-13T22:09:35.917" v="4970" actId="1076"/>
          <ac:spMkLst>
            <pc:docMk/>
            <pc:sldMk cId="3159918672" sldId="291"/>
            <ac:spMk id="20" creationId="{26446CBE-68EF-47E1-A226-3BC7E66E03D1}"/>
          </ac:spMkLst>
        </pc:spChg>
        <pc:spChg chg="add mod">
          <ac:chgData name="Aaron Cyr" userId="f710c333df2a0e40" providerId="LiveId" clId="{5BCB7F8F-0B20-40C2-9DB4-3B7DD40DBDB2}" dt="2020-10-13T13:54:23.816" v="2417"/>
          <ac:spMkLst>
            <pc:docMk/>
            <pc:sldMk cId="3159918672" sldId="291"/>
            <ac:spMk id="22" creationId="{6BEC1860-5F0B-482F-BBE0-9481FA73077F}"/>
          </ac:spMkLst>
        </pc:spChg>
        <pc:picChg chg="del">
          <ac:chgData name="Aaron Cyr" userId="f710c333df2a0e40" providerId="LiveId" clId="{5BCB7F8F-0B20-40C2-9DB4-3B7DD40DBDB2}" dt="2020-10-13T13:37:19.588" v="1462" actId="478"/>
          <ac:picMkLst>
            <pc:docMk/>
            <pc:sldMk cId="3159918672" sldId="291"/>
            <ac:picMk id="3" creationId="{4DBB879B-F5E5-4A47-8E9C-6A6747982A32}"/>
          </ac:picMkLst>
        </pc:picChg>
        <pc:picChg chg="add mod">
          <ac:chgData name="Aaron Cyr" userId="f710c333df2a0e40" providerId="LiveId" clId="{5BCB7F8F-0B20-40C2-9DB4-3B7DD40DBDB2}" dt="2020-10-13T13:38:19.546" v="1483" actId="1037"/>
          <ac:picMkLst>
            <pc:docMk/>
            <pc:sldMk cId="3159918672" sldId="291"/>
            <ac:picMk id="5" creationId="{B50C16FE-E3A0-4E7F-8F6D-AF6FED2196F6}"/>
          </ac:picMkLst>
        </pc:picChg>
        <pc:picChg chg="add mod">
          <ac:chgData name="Aaron Cyr" userId="f710c333df2a0e40" providerId="LiveId" clId="{5BCB7F8F-0B20-40C2-9DB4-3B7DD40DBDB2}" dt="2020-10-13T13:38:05.889" v="1475" actId="1076"/>
          <ac:picMkLst>
            <pc:docMk/>
            <pc:sldMk cId="3159918672" sldId="291"/>
            <ac:picMk id="7" creationId="{9516EF34-2A60-4E52-9EF4-6FAC10FA3DC7}"/>
          </ac:picMkLst>
        </pc:picChg>
        <pc:cxnChg chg="add">
          <ac:chgData name="Aaron Cyr" userId="f710c333df2a0e40" providerId="LiveId" clId="{5BCB7F8F-0B20-40C2-9DB4-3B7DD40DBDB2}" dt="2020-10-13T13:47:48.085" v="2272" actId="11529"/>
          <ac:cxnSpMkLst>
            <pc:docMk/>
            <pc:sldMk cId="3159918672" sldId="291"/>
            <ac:cxnSpMk id="12" creationId="{A97840DB-EC7B-417B-A036-01F2CCF0AC35}"/>
          </ac:cxnSpMkLst>
        </pc:cxnChg>
        <pc:cxnChg chg="add mod">
          <ac:chgData name="Aaron Cyr" userId="f710c333df2a0e40" providerId="LiveId" clId="{5BCB7F8F-0B20-40C2-9DB4-3B7DD40DBDB2}" dt="2020-10-13T13:47:58.034" v="2280" actId="14100"/>
          <ac:cxnSpMkLst>
            <pc:docMk/>
            <pc:sldMk cId="3159918672" sldId="291"/>
            <ac:cxnSpMk id="17" creationId="{6DB2EFA5-1161-45D3-9EE8-5F4BCD73CF77}"/>
          </ac:cxnSpMkLst>
        </pc:cxnChg>
        <pc:cxnChg chg="add del mod">
          <ac:chgData name="Aaron Cyr" userId="f710c333df2a0e40" providerId="LiveId" clId="{5BCB7F8F-0B20-40C2-9DB4-3B7DD40DBDB2}" dt="2020-10-13T13:51:18.995" v="2367"/>
          <ac:cxnSpMkLst>
            <pc:docMk/>
            <pc:sldMk cId="3159918672" sldId="291"/>
            <ac:cxnSpMk id="21" creationId="{B4D77819-528A-4023-85E5-57EFDFC3DC4F}"/>
          </ac:cxnSpMkLst>
        </pc:cxnChg>
      </pc:sldChg>
      <pc:sldChg chg="addSp delSp modSp add mod">
        <pc:chgData name="Aaron Cyr" userId="f710c333df2a0e40" providerId="LiveId" clId="{5BCB7F8F-0B20-40C2-9DB4-3B7DD40DBDB2}" dt="2020-10-13T13:54:24.701" v="2418"/>
        <pc:sldMkLst>
          <pc:docMk/>
          <pc:sldMk cId="12875643" sldId="292"/>
        </pc:sldMkLst>
        <pc:spChg chg="mod">
          <ac:chgData name="Aaron Cyr" userId="f710c333df2a0e40" providerId="LiveId" clId="{5BCB7F8F-0B20-40C2-9DB4-3B7DD40DBDB2}" dt="2020-10-13T13:51:39.308" v="2388" actId="20577"/>
          <ac:spMkLst>
            <pc:docMk/>
            <pc:sldMk cId="12875643" sldId="292"/>
            <ac:spMk id="4" creationId="{BD16C4B2-AF9F-47F8-B3D8-E451C87F11DE}"/>
          </ac:spMkLst>
        </pc:spChg>
        <pc:spChg chg="del mod">
          <ac:chgData name="Aaron Cyr" userId="f710c333df2a0e40" providerId="LiveId" clId="{5BCB7F8F-0B20-40C2-9DB4-3B7DD40DBDB2}" dt="2020-10-13T13:51:48.158" v="2398" actId="478"/>
          <ac:spMkLst>
            <pc:docMk/>
            <pc:sldMk cId="12875643" sldId="292"/>
            <ac:spMk id="8" creationId="{E15D8606-B17B-4D41-AFFE-860E5176540A}"/>
          </ac:spMkLst>
        </pc:spChg>
        <pc:spChg chg="del mod">
          <ac:chgData name="Aaron Cyr" userId="f710c333df2a0e40" providerId="LiveId" clId="{5BCB7F8F-0B20-40C2-9DB4-3B7DD40DBDB2}" dt="2020-10-13T13:51:46.555" v="2397" actId="478"/>
          <ac:spMkLst>
            <pc:docMk/>
            <pc:sldMk cId="12875643" sldId="292"/>
            <ac:spMk id="10" creationId="{844832A7-00F9-4AB7-8AC0-3FC57F0FE317}"/>
          </ac:spMkLst>
        </pc:spChg>
        <pc:spChg chg="add mod">
          <ac:chgData name="Aaron Cyr" userId="f710c333df2a0e40" providerId="LiveId" clId="{5BCB7F8F-0B20-40C2-9DB4-3B7DD40DBDB2}" dt="2020-10-13T13:54:24.701" v="2418"/>
          <ac:spMkLst>
            <pc:docMk/>
            <pc:sldMk cId="12875643" sldId="292"/>
            <ac:spMk id="13" creationId="{B56218BA-11DD-4F66-8C2E-C5C5BFCE6EAD}"/>
          </ac:spMkLst>
        </pc:spChg>
        <pc:spChg chg="del">
          <ac:chgData name="Aaron Cyr" userId="f710c333df2a0e40" providerId="LiveId" clId="{5BCB7F8F-0B20-40C2-9DB4-3B7DD40DBDB2}" dt="2020-10-13T13:51:45.075" v="2396" actId="478"/>
          <ac:spMkLst>
            <pc:docMk/>
            <pc:sldMk cId="12875643" sldId="292"/>
            <ac:spMk id="20" creationId="{26446CBE-68EF-47E1-A226-3BC7E66E03D1}"/>
          </ac:spMkLst>
        </pc:spChg>
        <pc:picChg chg="add mod">
          <ac:chgData name="Aaron Cyr" userId="f710c333df2a0e40" providerId="LiveId" clId="{5BCB7F8F-0B20-40C2-9DB4-3B7DD40DBDB2}" dt="2020-10-13T13:52:09.978" v="2402" actId="1076"/>
          <ac:picMkLst>
            <pc:docMk/>
            <pc:sldMk cId="12875643" sldId="292"/>
            <ac:picMk id="3" creationId="{C327FF86-AC60-4FC2-87B1-FC46728E21B9}"/>
          </ac:picMkLst>
        </pc:picChg>
        <pc:picChg chg="del mod">
          <ac:chgData name="Aaron Cyr" userId="f710c333df2a0e40" providerId="LiveId" clId="{5BCB7F8F-0B20-40C2-9DB4-3B7DD40DBDB2}" dt="2020-10-13T13:51:43.769" v="2395" actId="478"/>
          <ac:picMkLst>
            <pc:docMk/>
            <pc:sldMk cId="12875643" sldId="292"/>
            <ac:picMk id="5" creationId="{B50C16FE-E3A0-4E7F-8F6D-AF6FED2196F6}"/>
          </ac:picMkLst>
        </pc:picChg>
        <pc:picChg chg="del">
          <ac:chgData name="Aaron Cyr" userId="f710c333df2a0e40" providerId="LiveId" clId="{5BCB7F8F-0B20-40C2-9DB4-3B7DD40DBDB2}" dt="2020-10-13T13:51:40.733" v="2389" actId="478"/>
          <ac:picMkLst>
            <pc:docMk/>
            <pc:sldMk cId="12875643" sldId="292"/>
            <ac:picMk id="7" creationId="{9516EF34-2A60-4E52-9EF4-6FAC10FA3DC7}"/>
          </ac:picMkLst>
        </pc:picChg>
        <pc:cxnChg chg="del mod">
          <ac:chgData name="Aaron Cyr" userId="f710c333df2a0e40" providerId="LiveId" clId="{5BCB7F8F-0B20-40C2-9DB4-3B7DD40DBDB2}" dt="2020-10-13T13:51:42.082" v="2391" actId="478"/>
          <ac:cxnSpMkLst>
            <pc:docMk/>
            <pc:sldMk cId="12875643" sldId="292"/>
            <ac:cxnSpMk id="12" creationId="{A97840DB-EC7B-417B-A036-01F2CCF0AC35}"/>
          </ac:cxnSpMkLst>
        </pc:cxnChg>
        <pc:cxnChg chg="del">
          <ac:chgData name="Aaron Cyr" userId="f710c333df2a0e40" providerId="LiveId" clId="{5BCB7F8F-0B20-40C2-9DB4-3B7DD40DBDB2}" dt="2020-10-13T13:51:42.984" v="2392" actId="478"/>
          <ac:cxnSpMkLst>
            <pc:docMk/>
            <pc:sldMk cId="12875643" sldId="292"/>
            <ac:cxnSpMk id="17" creationId="{6DB2EFA5-1161-45D3-9EE8-5F4BCD73CF77}"/>
          </ac:cxnSpMkLst>
        </pc:cxnChg>
      </pc:sldChg>
      <pc:sldChg chg="addSp delSp modSp add mod">
        <pc:chgData name="Aaron Cyr" userId="f710c333df2a0e40" providerId="LiveId" clId="{5BCB7F8F-0B20-40C2-9DB4-3B7DD40DBDB2}" dt="2020-10-13T13:55:27" v="2455" actId="1076"/>
        <pc:sldMkLst>
          <pc:docMk/>
          <pc:sldMk cId="2219421785" sldId="293"/>
        </pc:sldMkLst>
        <pc:spChg chg="mod">
          <ac:chgData name="Aaron Cyr" userId="f710c333df2a0e40" providerId="LiveId" clId="{5BCB7F8F-0B20-40C2-9DB4-3B7DD40DBDB2}" dt="2020-10-13T13:55:04.264" v="2451" actId="20577"/>
          <ac:spMkLst>
            <pc:docMk/>
            <pc:sldMk cId="2219421785" sldId="293"/>
            <ac:spMk id="4" creationId="{BD16C4B2-AF9F-47F8-B3D8-E451C87F11DE}"/>
          </ac:spMkLst>
        </pc:spChg>
        <pc:picChg chg="del">
          <ac:chgData name="Aaron Cyr" userId="f710c333df2a0e40" providerId="LiveId" clId="{5BCB7F8F-0B20-40C2-9DB4-3B7DD40DBDB2}" dt="2020-10-13T13:55:06.016" v="2452" actId="478"/>
          <ac:picMkLst>
            <pc:docMk/>
            <pc:sldMk cId="2219421785" sldId="293"/>
            <ac:picMk id="3" creationId="{C327FF86-AC60-4FC2-87B1-FC46728E21B9}"/>
          </ac:picMkLst>
        </pc:picChg>
        <pc:picChg chg="add mod">
          <ac:chgData name="Aaron Cyr" userId="f710c333df2a0e40" providerId="LiveId" clId="{5BCB7F8F-0B20-40C2-9DB4-3B7DD40DBDB2}" dt="2020-10-13T13:55:27" v="2455" actId="1076"/>
          <ac:picMkLst>
            <pc:docMk/>
            <pc:sldMk cId="2219421785" sldId="293"/>
            <ac:picMk id="5" creationId="{A52A67B4-B702-4B52-8645-7D227C6F54B3}"/>
          </ac:picMkLst>
        </pc:picChg>
      </pc:sldChg>
      <pc:sldChg chg="addSp delSp modSp add mod">
        <pc:chgData name="Aaron Cyr" userId="f710c333df2a0e40" providerId="LiveId" clId="{5BCB7F8F-0B20-40C2-9DB4-3B7DD40DBDB2}" dt="2020-10-13T13:56:33.569" v="2484" actId="1076"/>
        <pc:sldMkLst>
          <pc:docMk/>
          <pc:sldMk cId="1472723410" sldId="294"/>
        </pc:sldMkLst>
        <pc:spChg chg="mod">
          <ac:chgData name="Aaron Cyr" userId="f710c333df2a0e40" providerId="LiveId" clId="{5BCB7F8F-0B20-40C2-9DB4-3B7DD40DBDB2}" dt="2020-10-13T13:55:58.400" v="2474" actId="6549"/>
          <ac:spMkLst>
            <pc:docMk/>
            <pc:sldMk cId="1472723410" sldId="294"/>
            <ac:spMk id="4" creationId="{BD16C4B2-AF9F-47F8-B3D8-E451C87F11DE}"/>
          </ac:spMkLst>
        </pc:spChg>
        <pc:picChg chg="add mod">
          <ac:chgData name="Aaron Cyr" userId="f710c333df2a0e40" providerId="LiveId" clId="{5BCB7F8F-0B20-40C2-9DB4-3B7DD40DBDB2}" dt="2020-10-13T13:56:33.569" v="2484" actId="1076"/>
          <ac:picMkLst>
            <pc:docMk/>
            <pc:sldMk cId="1472723410" sldId="294"/>
            <ac:picMk id="3" creationId="{B2F392CA-4D03-447F-995B-D8A7FF71CF65}"/>
          </ac:picMkLst>
        </pc:picChg>
        <pc:picChg chg="del">
          <ac:chgData name="Aaron Cyr" userId="f710c333df2a0e40" providerId="LiveId" clId="{5BCB7F8F-0B20-40C2-9DB4-3B7DD40DBDB2}" dt="2020-10-13T13:56:15.265" v="2475" actId="478"/>
          <ac:picMkLst>
            <pc:docMk/>
            <pc:sldMk cId="1472723410" sldId="294"/>
            <ac:picMk id="5" creationId="{A52A67B4-B702-4B52-8645-7D227C6F54B3}"/>
          </ac:picMkLst>
        </pc:picChg>
      </pc:sldChg>
      <pc:sldChg chg="addSp delSp modSp add mod">
        <pc:chgData name="Aaron Cyr" userId="f710c333df2a0e40" providerId="LiveId" clId="{5BCB7F8F-0B20-40C2-9DB4-3B7DD40DBDB2}" dt="2020-10-13T13:57:12.290" v="2501" actId="1076"/>
        <pc:sldMkLst>
          <pc:docMk/>
          <pc:sldMk cId="2447303640" sldId="295"/>
        </pc:sldMkLst>
        <pc:spChg chg="mod">
          <ac:chgData name="Aaron Cyr" userId="f710c333df2a0e40" providerId="LiveId" clId="{5BCB7F8F-0B20-40C2-9DB4-3B7DD40DBDB2}" dt="2020-10-13T13:56:49.464" v="2495" actId="20577"/>
          <ac:spMkLst>
            <pc:docMk/>
            <pc:sldMk cId="2447303640" sldId="295"/>
            <ac:spMk id="4" creationId="{BD16C4B2-AF9F-47F8-B3D8-E451C87F11DE}"/>
          </ac:spMkLst>
        </pc:spChg>
        <pc:picChg chg="del">
          <ac:chgData name="Aaron Cyr" userId="f710c333df2a0e40" providerId="LiveId" clId="{5BCB7F8F-0B20-40C2-9DB4-3B7DD40DBDB2}" dt="2020-10-13T13:56:52.087" v="2496" actId="478"/>
          <ac:picMkLst>
            <pc:docMk/>
            <pc:sldMk cId="2447303640" sldId="295"/>
            <ac:picMk id="3" creationId="{B2F392CA-4D03-447F-995B-D8A7FF71CF65}"/>
          </ac:picMkLst>
        </pc:picChg>
        <pc:picChg chg="add mod">
          <ac:chgData name="Aaron Cyr" userId="f710c333df2a0e40" providerId="LiveId" clId="{5BCB7F8F-0B20-40C2-9DB4-3B7DD40DBDB2}" dt="2020-10-13T13:57:12.290" v="2501" actId="1076"/>
          <ac:picMkLst>
            <pc:docMk/>
            <pc:sldMk cId="2447303640" sldId="295"/>
            <ac:picMk id="5" creationId="{C40A066D-0CD8-4B57-8A13-FC3A7445A8A3}"/>
          </ac:picMkLst>
        </pc:picChg>
      </pc:sldChg>
      <pc:sldChg chg="addSp delSp modSp add mod">
        <pc:chgData name="Aaron Cyr" userId="f710c333df2a0e40" providerId="LiveId" clId="{5BCB7F8F-0B20-40C2-9DB4-3B7DD40DBDB2}" dt="2020-10-13T13:58:25.874" v="2536" actId="1076"/>
        <pc:sldMkLst>
          <pc:docMk/>
          <pc:sldMk cId="155276176" sldId="296"/>
        </pc:sldMkLst>
        <pc:spChg chg="mod">
          <ac:chgData name="Aaron Cyr" userId="f710c333df2a0e40" providerId="LiveId" clId="{5BCB7F8F-0B20-40C2-9DB4-3B7DD40DBDB2}" dt="2020-10-13T13:57:44.488" v="2532" actId="20577"/>
          <ac:spMkLst>
            <pc:docMk/>
            <pc:sldMk cId="155276176" sldId="296"/>
            <ac:spMk id="4" creationId="{BD16C4B2-AF9F-47F8-B3D8-E451C87F11DE}"/>
          </ac:spMkLst>
        </pc:spChg>
        <pc:picChg chg="del">
          <ac:chgData name="Aaron Cyr" userId="f710c333df2a0e40" providerId="LiveId" clId="{5BCB7F8F-0B20-40C2-9DB4-3B7DD40DBDB2}" dt="2020-10-13T13:57:46.464" v="2533" actId="478"/>
          <ac:picMkLst>
            <pc:docMk/>
            <pc:sldMk cId="155276176" sldId="296"/>
            <ac:picMk id="3" creationId="{B2F392CA-4D03-447F-995B-D8A7FF71CF65}"/>
          </ac:picMkLst>
        </pc:picChg>
        <pc:picChg chg="add mod">
          <ac:chgData name="Aaron Cyr" userId="f710c333df2a0e40" providerId="LiveId" clId="{5BCB7F8F-0B20-40C2-9DB4-3B7DD40DBDB2}" dt="2020-10-13T13:58:25.874" v="2536" actId="1076"/>
          <ac:picMkLst>
            <pc:docMk/>
            <pc:sldMk cId="155276176" sldId="296"/>
            <ac:picMk id="5" creationId="{F344D866-2551-4656-8CCB-34BE6427DD90}"/>
          </ac:picMkLst>
        </pc:picChg>
      </pc:sldChg>
      <pc:sldChg chg="add del">
        <pc:chgData name="Aaron Cyr" userId="f710c333df2a0e40" providerId="LiveId" clId="{5BCB7F8F-0B20-40C2-9DB4-3B7DD40DBDB2}" dt="2020-10-13T22:10:23.209" v="4971" actId="47"/>
        <pc:sldMkLst>
          <pc:docMk/>
          <pc:sldMk cId="2481677466" sldId="297"/>
        </pc:sldMkLst>
      </pc:sldChg>
      <pc:sldChg chg="addSp delSp modSp add del mod">
        <pc:chgData name="Aaron Cyr" userId="f710c333df2a0e40" providerId="LiveId" clId="{5BCB7F8F-0B20-40C2-9DB4-3B7DD40DBDB2}" dt="2020-10-13T14:08:10.126" v="3112" actId="47"/>
        <pc:sldMkLst>
          <pc:docMk/>
          <pc:sldMk cId="2543007479" sldId="298"/>
        </pc:sldMkLst>
        <pc:spChg chg="mod">
          <ac:chgData name="Aaron Cyr" userId="f710c333df2a0e40" providerId="LiveId" clId="{5BCB7F8F-0B20-40C2-9DB4-3B7DD40DBDB2}" dt="2020-10-13T13:58:46.322" v="2549" actId="20577"/>
          <ac:spMkLst>
            <pc:docMk/>
            <pc:sldMk cId="2543007479" sldId="298"/>
            <ac:spMk id="4" creationId="{BD16C4B2-AF9F-47F8-B3D8-E451C87F11DE}"/>
          </ac:spMkLst>
        </pc:spChg>
        <pc:spChg chg="add mod">
          <ac:chgData name="Aaron Cyr" userId="f710c333df2a0e40" providerId="LiveId" clId="{5BCB7F8F-0B20-40C2-9DB4-3B7DD40DBDB2}" dt="2020-10-13T14:03:22.170" v="2628" actId="1076"/>
          <ac:spMkLst>
            <pc:docMk/>
            <pc:sldMk cId="2543007479" sldId="298"/>
            <ac:spMk id="8" creationId="{77BC7CD5-889E-4F96-9DF7-10B485D7E554}"/>
          </ac:spMkLst>
        </pc:spChg>
        <pc:spChg chg="add mod">
          <ac:chgData name="Aaron Cyr" userId="f710c333df2a0e40" providerId="LiveId" clId="{5BCB7F8F-0B20-40C2-9DB4-3B7DD40DBDB2}" dt="2020-10-13T14:04:03.522" v="2767" actId="1076"/>
          <ac:spMkLst>
            <pc:docMk/>
            <pc:sldMk cId="2543007479" sldId="298"/>
            <ac:spMk id="9" creationId="{C687178C-D94C-4EA4-909E-0221818166A5}"/>
          </ac:spMkLst>
        </pc:spChg>
        <pc:spChg chg="add mod">
          <ac:chgData name="Aaron Cyr" userId="f710c333df2a0e40" providerId="LiveId" clId="{5BCB7F8F-0B20-40C2-9DB4-3B7DD40DBDB2}" dt="2020-10-13T14:05:26.466" v="2923" actId="1076"/>
          <ac:spMkLst>
            <pc:docMk/>
            <pc:sldMk cId="2543007479" sldId="298"/>
            <ac:spMk id="11" creationId="{43BC84B4-15C4-4917-9104-F89C8A8BFE07}"/>
          </ac:spMkLst>
        </pc:spChg>
        <pc:picChg chg="add mod">
          <ac:chgData name="Aaron Cyr" userId="f710c333df2a0e40" providerId="LiveId" clId="{5BCB7F8F-0B20-40C2-9DB4-3B7DD40DBDB2}" dt="2020-10-13T14:03:24.482" v="2629" actId="1076"/>
          <ac:picMkLst>
            <pc:docMk/>
            <pc:sldMk cId="2543007479" sldId="298"/>
            <ac:picMk id="3" creationId="{1D3B7751-DB79-4225-AB32-19EF3E773684}"/>
          </ac:picMkLst>
        </pc:picChg>
        <pc:picChg chg="del">
          <ac:chgData name="Aaron Cyr" userId="f710c333df2a0e40" providerId="LiveId" clId="{5BCB7F8F-0B20-40C2-9DB4-3B7DD40DBDB2}" dt="2020-10-13T13:58:47.625" v="2550" actId="478"/>
          <ac:picMkLst>
            <pc:docMk/>
            <pc:sldMk cId="2543007479" sldId="298"/>
            <ac:picMk id="5" creationId="{F344D866-2551-4656-8CCB-34BE6427DD90}"/>
          </ac:picMkLst>
        </pc:picChg>
        <pc:picChg chg="add mod">
          <ac:chgData name="Aaron Cyr" userId="f710c333df2a0e40" providerId="LiveId" clId="{5BCB7F8F-0B20-40C2-9DB4-3B7DD40DBDB2}" dt="2020-10-13T14:04:03.522" v="2767" actId="1076"/>
          <ac:picMkLst>
            <pc:docMk/>
            <pc:sldMk cId="2543007479" sldId="298"/>
            <ac:picMk id="7" creationId="{D0691270-4868-44AB-A263-8E7BB252DCAC}"/>
          </ac:picMkLst>
        </pc:picChg>
      </pc:sldChg>
      <pc:sldChg chg="addSp delSp modSp add mod modTransition">
        <pc:chgData name="Aaron Cyr" userId="f710c333df2a0e40" providerId="LiveId" clId="{5BCB7F8F-0B20-40C2-9DB4-3B7DD40DBDB2}" dt="2020-10-13T22:13:04.570" v="5023" actId="478"/>
        <pc:sldMkLst>
          <pc:docMk/>
          <pc:sldMk cId="3012447027" sldId="299"/>
        </pc:sldMkLst>
        <pc:spChg chg="add mod">
          <ac:chgData name="Aaron Cyr" userId="f710c333df2a0e40" providerId="LiveId" clId="{5BCB7F8F-0B20-40C2-9DB4-3B7DD40DBDB2}" dt="2020-10-13T22:12:20.579" v="5019" actId="20577"/>
          <ac:spMkLst>
            <pc:docMk/>
            <pc:sldMk cId="3012447027" sldId="299"/>
            <ac:spMk id="2" creationId="{E3D39465-90BC-4697-A806-F818E421FEB7}"/>
          </ac:spMkLst>
        </pc:spChg>
        <pc:spChg chg="mod">
          <ac:chgData name="Aaron Cyr" userId="f710c333df2a0e40" providerId="LiveId" clId="{5BCB7F8F-0B20-40C2-9DB4-3B7DD40DBDB2}" dt="2020-10-13T14:07:27.010" v="3075" actId="1036"/>
          <ac:spMkLst>
            <pc:docMk/>
            <pc:sldMk cId="3012447027" sldId="299"/>
            <ac:spMk id="8" creationId="{77BC7CD5-889E-4F96-9DF7-10B485D7E554}"/>
          </ac:spMkLst>
        </pc:spChg>
        <pc:spChg chg="mod">
          <ac:chgData name="Aaron Cyr" userId="f710c333df2a0e40" providerId="LiveId" clId="{5BCB7F8F-0B20-40C2-9DB4-3B7DD40DBDB2}" dt="2020-10-13T14:07:43.316" v="3094" actId="1035"/>
          <ac:spMkLst>
            <pc:docMk/>
            <pc:sldMk cId="3012447027" sldId="299"/>
            <ac:spMk id="9" creationId="{C687178C-D94C-4EA4-909E-0221818166A5}"/>
          </ac:spMkLst>
        </pc:spChg>
        <pc:spChg chg="mod">
          <ac:chgData name="Aaron Cyr" userId="f710c333df2a0e40" providerId="LiveId" clId="{5BCB7F8F-0B20-40C2-9DB4-3B7DD40DBDB2}" dt="2020-10-13T14:07:46.591" v="3099" actId="1036"/>
          <ac:spMkLst>
            <pc:docMk/>
            <pc:sldMk cId="3012447027" sldId="299"/>
            <ac:spMk id="11" creationId="{43BC84B4-15C4-4917-9104-F89C8A8BFE07}"/>
          </ac:spMkLst>
        </pc:spChg>
        <pc:picChg chg="mod">
          <ac:chgData name="Aaron Cyr" userId="f710c333df2a0e40" providerId="LiveId" clId="{5BCB7F8F-0B20-40C2-9DB4-3B7DD40DBDB2}" dt="2020-10-13T14:07:27.010" v="3075" actId="1036"/>
          <ac:picMkLst>
            <pc:docMk/>
            <pc:sldMk cId="3012447027" sldId="299"/>
            <ac:picMk id="3" creationId="{1D3B7751-DB79-4225-AB32-19EF3E773684}"/>
          </ac:picMkLst>
        </pc:picChg>
        <pc:picChg chg="mod">
          <ac:chgData name="Aaron Cyr" userId="f710c333df2a0e40" providerId="LiveId" clId="{5BCB7F8F-0B20-40C2-9DB4-3B7DD40DBDB2}" dt="2020-10-13T14:07:43.316" v="3094" actId="1035"/>
          <ac:picMkLst>
            <pc:docMk/>
            <pc:sldMk cId="3012447027" sldId="299"/>
            <ac:picMk id="7" creationId="{D0691270-4868-44AB-A263-8E7BB252DCAC}"/>
          </ac:picMkLst>
        </pc:picChg>
        <pc:cxnChg chg="add del mod">
          <ac:chgData name="Aaron Cyr" userId="f710c333df2a0e40" providerId="LiveId" clId="{5BCB7F8F-0B20-40C2-9DB4-3B7DD40DBDB2}" dt="2020-10-13T22:13:04.570" v="5023" actId="478"/>
          <ac:cxnSpMkLst>
            <pc:docMk/>
            <pc:sldMk cId="3012447027" sldId="299"/>
            <ac:cxnSpMk id="6" creationId="{FED89A75-19FE-4060-A715-D30F4CC009F8}"/>
          </ac:cxnSpMkLst>
        </pc:cxnChg>
      </pc:sldChg>
      <pc:sldChg chg="addSp delSp modSp add mod">
        <pc:chgData name="Aaron Cyr" userId="f710c333df2a0e40" providerId="LiveId" clId="{5BCB7F8F-0B20-40C2-9DB4-3B7DD40DBDB2}" dt="2020-10-13T22:14:02.309" v="5038" actId="20577"/>
        <pc:sldMkLst>
          <pc:docMk/>
          <pc:sldMk cId="1561382015" sldId="300"/>
        </pc:sldMkLst>
        <pc:spChg chg="del">
          <ac:chgData name="Aaron Cyr" userId="f710c333df2a0e40" providerId="LiveId" clId="{5BCB7F8F-0B20-40C2-9DB4-3B7DD40DBDB2}" dt="2020-10-13T14:07:56.866" v="3104" actId="478"/>
          <ac:spMkLst>
            <pc:docMk/>
            <pc:sldMk cId="1561382015" sldId="300"/>
            <ac:spMk id="2" creationId="{E3D39465-90BC-4697-A806-F818E421FEB7}"/>
          </ac:spMkLst>
        </pc:spChg>
        <pc:spChg chg="mod">
          <ac:chgData name="Aaron Cyr" userId="f710c333df2a0e40" providerId="LiveId" clId="{5BCB7F8F-0B20-40C2-9DB4-3B7DD40DBDB2}" dt="2020-10-13T14:07:59.600" v="3111" actId="20577"/>
          <ac:spMkLst>
            <pc:docMk/>
            <pc:sldMk cId="1561382015" sldId="300"/>
            <ac:spMk id="4" creationId="{BD16C4B2-AF9F-47F8-B3D8-E451C87F11DE}"/>
          </ac:spMkLst>
        </pc:spChg>
        <pc:spChg chg="del">
          <ac:chgData name="Aaron Cyr" userId="f710c333df2a0e40" providerId="LiveId" clId="{5BCB7F8F-0B20-40C2-9DB4-3B7DD40DBDB2}" dt="2020-10-13T14:07:56.866" v="3104" actId="478"/>
          <ac:spMkLst>
            <pc:docMk/>
            <pc:sldMk cId="1561382015" sldId="300"/>
            <ac:spMk id="8" creationId="{77BC7CD5-889E-4F96-9DF7-10B485D7E554}"/>
          </ac:spMkLst>
        </pc:spChg>
        <pc:spChg chg="del">
          <ac:chgData name="Aaron Cyr" userId="f710c333df2a0e40" providerId="LiveId" clId="{5BCB7F8F-0B20-40C2-9DB4-3B7DD40DBDB2}" dt="2020-10-13T14:07:56.866" v="3104" actId="478"/>
          <ac:spMkLst>
            <pc:docMk/>
            <pc:sldMk cId="1561382015" sldId="300"/>
            <ac:spMk id="9" creationId="{C687178C-D94C-4EA4-909E-0221818166A5}"/>
          </ac:spMkLst>
        </pc:spChg>
        <pc:spChg chg="del">
          <ac:chgData name="Aaron Cyr" userId="f710c333df2a0e40" providerId="LiveId" clId="{5BCB7F8F-0B20-40C2-9DB4-3B7DD40DBDB2}" dt="2020-10-13T14:07:56.866" v="3104" actId="478"/>
          <ac:spMkLst>
            <pc:docMk/>
            <pc:sldMk cId="1561382015" sldId="300"/>
            <ac:spMk id="11" creationId="{43BC84B4-15C4-4917-9104-F89C8A8BFE07}"/>
          </ac:spMkLst>
        </pc:spChg>
        <pc:spChg chg="add mod">
          <ac:chgData name="Aaron Cyr" userId="f710c333df2a0e40" providerId="LiveId" clId="{5BCB7F8F-0B20-40C2-9DB4-3B7DD40DBDB2}" dt="2020-10-13T14:12:49.217" v="3391" actId="1035"/>
          <ac:spMkLst>
            <pc:docMk/>
            <pc:sldMk cId="1561382015" sldId="300"/>
            <ac:spMk id="14" creationId="{F9251F6C-48BF-4E3E-8634-BAC0EF20B2E8}"/>
          </ac:spMkLst>
        </pc:spChg>
        <pc:spChg chg="add mod">
          <ac:chgData name="Aaron Cyr" userId="f710c333df2a0e40" providerId="LiveId" clId="{5BCB7F8F-0B20-40C2-9DB4-3B7DD40DBDB2}" dt="2020-10-13T22:14:02.309" v="5038" actId="20577"/>
          <ac:spMkLst>
            <pc:docMk/>
            <pc:sldMk cId="1561382015" sldId="300"/>
            <ac:spMk id="16" creationId="{B9A4A763-5174-4A66-AAC0-4DB9E3CEF5D7}"/>
          </ac:spMkLst>
        </pc:spChg>
        <pc:picChg chg="del">
          <ac:chgData name="Aaron Cyr" userId="f710c333df2a0e40" providerId="LiveId" clId="{5BCB7F8F-0B20-40C2-9DB4-3B7DD40DBDB2}" dt="2020-10-13T14:07:56.866" v="3104" actId="478"/>
          <ac:picMkLst>
            <pc:docMk/>
            <pc:sldMk cId="1561382015" sldId="300"/>
            <ac:picMk id="3" creationId="{1D3B7751-DB79-4225-AB32-19EF3E773684}"/>
          </ac:picMkLst>
        </pc:picChg>
        <pc:picChg chg="add mod">
          <ac:chgData name="Aaron Cyr" userId="f710c333df2a0e40" providerId="LiveId" clId="{5BCB7F8F-0B20-40C2-9DB4-3B7DD40DBDB2}" dt="2020-10-13T14:12:44.920" v="3383" actId="1035"/>
          <ac:picMkLst>
            <pc:docMk/>
            <pc:sldMk cId="1561382015" sldId="300"/>
            <ac:picMk id="6" creationId="{30AFBC93-5D2F-46D1-AF3F-618CA5B63986}"/>
          </ac:picMkLst>
        </pc:picChg>
        <pc:picChg chg="del">
          <ac:chgData name="Aaron Cyr" userId="f710c333df2a0e40" providerId="LiveId" clId="{5BCB7F8F-0B20-40C2-9DB4-3B7DD40DBDB2}" dt="2020-10-13T14:07:56.866" v="3104" actId="478"/>
          <ac:picMkLst>
            <pc:docMk/>
            <pc:sldMk cId="1561382015" sldId="300"/>
            <ac:picMk id="7" creationId="{D0691270-4868-44AB-A263-8E7BB252DCAC}"/>
          </ac:picMkLst>
        </pc:picChg>
        <pc:picChg chg="add mod">
          <ac:chgData name="Aaron Cyr" userId="f710c333df2a0e40" providerId="LiveId" clId="{5BCB7F8F-0B20-40C2-9DB4-3B7DD40DBDB2}" dt="2020-10-13T14:12:44.920" v="3383" actId="1035"/>
          <ac:picMkLst>
            <pc:docMk/>
            <pc:sldMk cId="1561382015" sldId="300"/>
            <ac:picMk id="12" creationId="{96AF6E92-104C-417E-B4F0-FE1986D42B6B}"/>
          </ac:picMkLst>
        </pc:picChg>
      </pc:sldChg>
      <pc:sldChg chg="addSp delSp modSp add mod">
        <pc:chgData name="Aaron Cyr" userId="f710c333df2a0e40" providerId="LiveId" clId="{5BCB7F8F-0B20-40C2-9DB4-3B7DD40DBDB2}" dt="2020-10-13T14:14:21.416" v="3409" actId="20577"/>
        <pc:sldMkLst>
          <pc:docMk/>
          <pc:sldMk cId="2966161753" sldId="301"/>
        </pc:sldMkLst>
        <pc:spChg chg="add del">
          <ac:chgData name="Aaron Cyr" userId="f710c333df2a0e40" providerId="LiveId" clId="{5BCB7F8F-0B20-40C2-9DB4-3B7DD40DBDB2}" dt="2020-10-13T14:14:00.970" v="3403" actId="22"/>
          <ac:spMkLst>
            <pc:docMk/>
            <pc:sldMk cId="2966161753" sldId="301"/>
            <ac:spMk id="7" creationId="{D6BCC083-1992-40F2-AD54-DA97856223A1}"/>
          </ac:spMkLst>
        </pc:spChg>
        <pc:spChg chg="add mod">
          <ac:chgData name="Aaron Cyr" userId="f710c333df2a0e40" providerId="LiveId" clId="{5BCB7F8F-0B20-40C2-9DB4-3B7DD40DBDB2}" dt="2020-10-13T14:14:21.416" v="3409" actId="20577"/>
          <ac:spMkLst>
            <pc:docMk/>
            <pc:sldMk cId="2966161753" sldId="301"/>
            <ac:spMk id="8" creationId="{4DF02096-84AB-49FE-A43E-CFF8F4A5AA92}"/>
          </ac:spMkLst>
        </pc:spChg>
        <pc:spChg chg="del mod">
          <ac:chgData name="Aaron Cyr" userId="f710c333df2a0e40" providerId="LiveId" clId="{5BCB7F8F-0B20-40C2-9DB4-3B7DD40DBDB2}" dt="2020-10-13T14:13:02.592" v="3395" actId="478"/>
          <ac:spMkLst>
            <pc:docMk/>
            <pc:sldMk cId="2966161753" sldId="301"/>
            <ac:spMk id="14" creationId="{F9251F6C-48BF-4E3E-8634-BAC0EF20B2E8}"/>
          </ac:spMkLst>
        </pc:spChg>
        <pc:picChg chg="add mod">
          <ac:chgData name="Aaron Cyr" userId="f710c333df2a0e40" providerId="LiveId" clId="{5BCB7F8F-0B20-40C2-9DB4-3B7DD40DBDB2}" dt="2020-10-13T14:13:52.203" v="3399" actId="1076"/>
          <ac:picMkLst>
            <pc:docMk/>
            <pc:sldMk cId="2966161753" sldId="301"/>
            <ac:picMk id="3" creationId="{FDEA8CA3-DA02-4C45-A624-0357B7BCC5F0}"/>
          </ac:picMkLst>
        </pc:picChg>
        <pc:picChg chg="add mod">
          <ac:chgData name="Aaron Cyr" userId="f710c333df2a0e40" providerId="LiveId" clId="{5BCB7F8F-0B20-40C2-9DB4-3B7DD40DBDB2}" dt="2020-10-13T14:14:06.473" v="3406" actId="1076"/>
          <ac:picMkLst>
            <pc:docMk/>
            <pc:sldMk cId="2966161753" sldId="301"/>
            <ac:picMk id="5" creationId="{ACC6E874-4B4C-4DE0-BE5A-AE0B56ABB1AC}"/>
          </ac:picMkLst>
        </pc:picChg>
        <pc:picChg chg="del">
          <ac:chgData name="Aaron Cyr" userId="f710c333df2a0e40" providerId="LiveId" clId="{5BCB7F8F-0B20-40C2-9DB4-3B7DD40DBDB2}" dt="2020-10-13T14:11:57.457" v="3258" actId="478"/>
          <ac:picMkLst>
            <pc:docMk/>
            <pc:sldMk cId="2966161753" sldId="301"/>
            <ac:picMk id="6" creationId="{30AFBC93-5D2F-46D1-AF3F-618CA5B63986}"/>
          </ac:picMkLst>
        </pc:picChg>
        <pc:picChg chg="del">
          <ac:chgData name="Aaron Cyr" userId="f710c333df2a0e40" providerId="LiveId" clId="{5BCB7F8F-0B20-40C2-9DB4-3B7DD40DBDB2}" dt="2020-10-13T14:11:56.900" v="3257" actId="478"/>
          <ac:picMkLst>
            <pc:docMk/>
            <pc:sldMk cId="2966161753" sldId="301"/>
            <ac:picMk id="12" creationId="{96AF6E92-104C-417E-B4F0-FE1986D42B6B}"/>
          </ac:picMkLst>
        </pc:picChg>
      </pc:sldChg>
      <pc:sldChg chg="addSp delSp modSp add mod">
        <pc:chgData name="Aaron Cyr" userId="f710c333df2a0e40" providerId="LiveId" clId="{5BCB7F8F-0B20-40C2-9DB4-3B7DD40DBDB2}" dt="2020-10-13T22:14:36.036" v="5047" actId="20577"/>
        <pc:sldMkLst>
          <pc:docMk/>
          <pc:sldMk cId="4182052779" sldId="302"/>
        </pc:sldMkLst>
        <pc:spChg chg="mod">
          <ac:chgData name="Aaron Cyr" userId="f710c333df2a0e40" providerId="LiveId" clId="{5BCB7F8F-0B20-40C2-9DB4-3B7DD40DBDB2}" dt="2020-10-13T22:14:36.036" v="5047" actId="20577"/>
          <ac:spMkLst>
            <pc:docMk/>
            <pc:sldMk cId="4182052779" sldId="302"/>
            <ac:spMk id="4" creationId="{BD16C4B2-AF9F-47F8-B3D8-E451C87F11DE}"/>
          </ac:spMkLst>
        </pc:spChg>
        <pc:spChg chg="del">
          <ac:chgData name="Aaron Cyr" userId="f710c333df2a0e40" providerId="LiveId" clId="{5BCB7F8F-0B20-40C2-9DB4-3B7DD40DBDB2}" dt="2020-10-13T14:14:46.757" v="3411" actId="478"/>
          <ac:spMkLst>
            <pc:docMk/>
            <pc:sldMk cId="4182052779" sldId="302"/>
            <ac:spMk id="8" creationId="{4DF02096-84AB-49FE-A43E-CFF8F4A5AA92}"/>
          </ac:spMkLst>
        </pc:spChg>
        <pc:picChg chg="del">
          <ac:chgData name="Aaron Cyr" userId="f710c333df2a0e40" providerId="LiveId" clId="{5BCB7F8F-0B20-40C2-9DB4-3B7DD40DBDB2}" dt="2020-10-13T14:14:47.169" v="3412" actId="478"/>
          <ac:picMkLst>
            <pc:docMk/>
            <pc:sldMk cId="4182052779" sldId="302"/>
            <ac:picMk id="3" creationId="{FDEA8CA3-DA02-4C45-A624-0357B7BCC5F0}"/>
          </ac:picMkLst>
        </pc:picChg>
        <pc:picChg chg="del">
          <ac:chgData name="Aaron Cyr" userId="f710c333df2a0e40" providerId="LiveId" clId="{5BCB7F8F-0B20-40C2-9DB4-3B7DD40DBDB2}" dt="2020-10-13T14:14:47.591" v="3413" actId="478"/>
          <ac:picMkLst>
            <pc:docMk/>
            <pc:sldMk cId="4182052779" sldId="302"/>
            <ac:picMk id="5" creationId="{ACC6E874-4B4C-4DE0-BE5A-AE0B56ABB1AC}"/>
          </ac:picMkLst>
        </pc:picChg>
        <pc:picChg chg="add mod">
          <ac:chgData name="Aaron Cyr" userId="f710c333df2a0e40" providerId="LiveId" clId="{5BCB7F8F-0B20-40C2-9DB4-3B7DD40DBDB2}" dt="2020-10-13T14:15:43.161" v="3421" actId="1076"/>
          <ac:picMkLst>
            <pc:docMk/>
            <pc:sldMk cId="4182052779" sldId="302"/>
            <ac:picMk id="6" creationId="{F6C01284-35F2-4C3C-8375-159B40DDB641}"/>
          </ac:picMkLst>
        </pc:picChg>
      </pc:sldChg>
      <pc:sldChg chg="addSp modSp add mod">
        <pc:chgData name="Aaron Cyr" userId="f710c333df2a0e40" providerId="LiveId" clId="{5BCB7F8F-0B20-40C2-9DB4-3B7DD40DBDB2}" dt="2020-10-13T22:15:23.925" v="5085" actId="1076"/>
        <pc:sldMkLst>
          <pc:docMk/>
          <pc:sldMk cId="55410363" sldId="303"/>
        </pc:sldMkLst>
        <pc:spChg chg="add mod">
          <ac:chgData name="Aaron Cyr" userId="f710c333df2a0e40" providerId="LiveId" clId="{5BCB7F8F-0B20-40C2-9DB4-3B7DD40DBDB2}" dt="2020-10-13T14:21:55.417" v="3540" actId="1076"/>
          <ac:spMkLst>
            <pc:docMk/>
            <pc:sldMk cId="55410363" sldId="303"/>
            <ac:spMk id="2" creationId="{D96C91C0-EFFF-44A7-B87F-DF40A6564717}"/>
          </ac:spMkLst>
        </pc:spChg>
        <pc:spChg chg="add mod">
          <ac:chgData name="Aaron Cyr" userId="f710c333df2a0e40" providerId="LiveId" clId="{5BCB7F8F-0B20-40C2-9DB4-3B7DD40DBDB2}" dt="2020-10-13T22:15:23.925" v="5085" actId="1076"/>
          <ac:spMkLst>
            <pc:docMk/>
            <pc:sldMk cId="55410363" sldId="303"/>
            <ac:spMk id="3" creationId="{5E50CB5A-A02D-4D5C-8ABF-FE46DF9632F0}"/>
          </ac:spMkLst>
        </pc:spChg>
        <pc:spChg chg="mod">
          <ac:chgData name="Aaron Cyr" userId="f710c333df2a0e40" providerId="LiveId" clId="{5BCB7F8F-0B20-40C2-9DB4-3B7DD40DBDB2}" dt="2020-10-13T14:20:29.656" v="3516" actId="20577"/>
          <ac:spMkLst>
            <pc:docMk/>
            <pc:sldMk cId="55410363" sldId="303"/>
            <ac:spMk id="4" creationId="{BD16C4B2-AF9F-47F8-B3D8-E451C87F11DE}"/>
          </ac:spMkLst>
        </pc:spChg>
      </pc:sldChg>
      <pc:sldChg chg="addSp delSp modSp add mod">
        <pc:chgData name="Aaron Cyr" userId="f710c333df2a0e40" providerId="LiveId" clId="{5BCB7F8F-0B20-40C2-9DB4-3B7DD40DBDB2}" dt="2020-10-13T14:21:03.536" v="3522" actId="1076"/>
        <pc:sldMkLst>
          <pc:docMk/>
          <pc:sldMk cId="4117048186" sldId="304"/>
        </pc:sldMkLst>
        <pc:picChg chg="add mod">
          <ac:chgData name="Aaron Cyr" userId="f710c333df2a0e40" providerId="LiveId" clId="{5BCB7F8F-0B20-40C2-9DB4-3B7DD40DBDB2}" dt="2020-10-13T14:21:03.536" v="3522" actId="1076"/>
          <ac:picMkLst>
            <pc:docMk/>
            <pc:sldMk cId="4117048186" sldId="304"/>
            <ac:picMk id="3" creationId="{A4DBC341-C054-44FC-8F33-54B71CD01C56}"/>
          </ac:picMkLst>
        </pc:picChg>
        <pc:picChg chg="del">
          <ac:chgData name="Aaron Cyr" userId="f710c333df2a0e40" providerId="LiveId" clId="{5BCB7F8F-0B20-40C2-9DB4-3B7DD40DBDB2}" dt="2020-10-13T14:20:59.175" v="3518" actId="478"/>
          <ac:picMkLst>
            <pc:docMk/>
            <pc:sldMk cId="4117048186" sldId="304"/>
            <ac:picMk id="6" creationId="{F6C01284-35F2-4C3C-8375-159B40DDB641}"/>
          </ac:picMkLst>
        </pc:picChg>
      </pc:sldChg>
      <pc:sldChg chg="addSp delSp modSp add mod">
        <pc:chgData name="Aaron Cyr" userId="f710c333df2a0e40" providerId="LiveId" clId="{5BCB7F8F-0B20-40C2-9DB4-3B7DD40DBDB2}" dt="2020-10-13T14:26:45.906" v="3616" actId="1076"/>
        <pc:sldMkLst>
          <pc:docMk/>
          <pc:sldMk cId="4218762634" sldId="305"/>
        </pc:sldMkLst>
        <pc:grpChg chg="add del mod">
          <ac:chgData name="Aaron Cyr" userId="f710c333df2a0e40" providerId="LiveId" clId="{5BCB7F8F-0B20-40C2-9DB4-3B7DD40DBDB2}" dt="2020-10-13T14:25:14.454" v="3579" actId="165"/>
          <ac:grpSpMkLst>
            <pc:docMk/>
            <pc:sldMk cId="4218762634" sldId="305"/>
            <ac:grpSpMk id="8" creationId="{B01DFDAE-0C08-49FC-971E-3DDBC39C91ED}"/>
          </ac:grpSpMkLst>
        </pc:grpChg>
        <pc:grpChg chg="add mod">
          <ac:chgData name="Aaron Cyr" userId="f710c333df2a0e40" providerId="LiveId" clId="{5BCB7F8F-0B20-40C2-9DB4-3B7DD40DBDB2}" dt="2020-10-13T14:26:12.841" v="3595" actId="164"/>
          <ac:grpSpMkLst>
            <pc:docMk/>
            <pc:sldMk cId="4218762634" sldId="305"/>
            <ac:grpSpMk id="11" creationId="{7E9A1D4F-7776-488E-AFA0-5353E8E76411}"/>
          </ac:grpSpMkLst>
        </pc:grpChg>
        <pc:grpChg chg="add mod">
          <ac:chgData name="Aaron Cyr" userId="f710c333df2a0e40" providerId="LiveId" clId="{5BCB7F8F-0B20-40C2-9DB4-3B7DD40DBDB2}" dt="2020-10-13T14:26:45.906" v="3616" actId="1076"/>
          <ac:grpSpMkLst>
            <pc:docMk/>
            <pc:sldMk cId="4218762634" sldId="305"/>
            <ac:grpSpMk id="15" creationId="{396D5685-B6E9-4992-9C0D-73B1B2E3AF19}"/>
          </ac:grpSpMkLst>
        </pc:grpChg>
        <pc:picChg chg="del">
          <ac:chgData name="Aaron Cyr" userId="f710c333df2a0e40" providerId="LiveId" clId="{5BCB7F8F-0B20-40C2-9DB4-3B7DD40DBDB2}" dt="2020-10-13T14:22:47.146" v="3553" actId="478"/>
          <ac:picMkLst>
            <pc:docMk/>
            <pc:sldMk cId="4218762634" sldId="305"/>
            <ac:picMk id="3" creationId="{A4DBC341-C054-44FC-8F33-54B71CD01C56}"/>
          </ac:picMkLst>
        </pc:picChg>
        <pc:picChg chg="add del mod topLvl">
          <ac:chgData name="Aaron Cyr" userId="f710c333df2a0e40" providerId="LiveId" clId="{5BCB7F8F-0B20-40C2-9DB4-3B7DD40DBDB2}" dt="2020-10-13T14:25:18.032" v="3582" actId="478"/>
          <ac:picMkLst>
            <pc:docMk/>
            <pc:sldMk cId="4218762634" sldId="305"/>
            <ac:picMk id="5" creationId="{F5AA4C1C-2608-404C-81DF-74898164EE65}"/>
          </ac:picMkLst>
        </pc:picChg>
        <pc:picChg chg="add del mod topLvl">
          <ac:chgData name="Aaron Cyr" userId="f710c333df2a0e40" providerId="LiveId" clId="{5BCB7F8F-0B20-40C2-9DB4-3B7DD40DBDB2}" dt="2020-10-13T14:26:15.111" v="3596" actId="478"/>
          <ac:picMkLst>
            <pc:docMk/>
            <pc:sldMk cId="4218762634" sldId="305"/>
            <ac:picMk id="7" creationId="{B4495AC6-BF8E-4D84-BA17-611FC33B5547}"/>
          </ac:picMkLst>
        </pc:picChg>
        <pc:picChg chg="add mod">
          <ac:chgData name="Aaron Cyr" userId="f710c333df2a0e40" providerId="LiveId" clId="{5BCB7F8F-0B20-40C2-9DB4-3B7DD40DBDB2}" dt="2020-10-13T14:26:33.809" v="3613" actId="164"/>
          <ac:picMkLst>
            <pc:docMk/>
            <pc:sldMk cId="4218762634" sldId="305"/>
            <ac:picMk id="10" creationId="{9F8807A6-6338-4635-9912-34660212E292}"/>
          </ac:picMkLst>
        </pc:picChg>
        <pc:picChg chg="add mod">
          <ac:chgData name="Aaron Cyr" userId="f710c333df2a0e40" providerId="LiveId" clId="{5BCB7F8F-0B20-40C2-9DB4-3B7DD40DBDB2}" dt="2020-10-13T14:26:33.809" v="3613" actId="164"/>
          <ac:picMkLst>
            <pc:docMk/>
            <pc:sldMk cId="4218762634" sldId="305"/>
            <ac:picMk id="14" creationId="{A9E8F96D-14A4-4B73-9765-0BB52CF0BB85}"/>
          </ac:picMkLst>
        </pc:picChg>
      </pc:sldChg>
      <pc:sldChg chg="addSp delSp modSp add mod setBg setClrOvrMap">
        <pc:chgData name="Aaron Cyr" userId="f710c333df2a0e40" providerId="LiveId" clId="{5BCB7F8F-0B20-40C2-9DB4-3B7DD40DBDB2}" dt="2020-10-13T14:28:33.384" v="3631" actId="1038"/>
        <pc:sldMkLst>
          <pc:docMk/>
          <pc:sldMk cId="3043648483" sldId="306"/>
        </pc:sldMkLst>
        <pc:spChg chg="mod">
          <ac:chgData name="Aaron Cyr" userId="f710c333df2a0e40" providerId="LiveId" clId="{5BCB7F8F-0B20-40C2-9DB4-3B7DD40DBDB2}" dt="2020-10-13T14:24:35.118" v="3575" actId="26606"/>
          <ac:spMkLst>
            <pc:docMk/>
            <pc:sldMk cId="3043648483" sldId="306"/>
            <ac:spMk id="4" creationId="{BD16C4B2-AF9F-47F8-B3D8-E451C87F11DE}"/>
          </ac:spMkLst>
        </pc:spChg>
        <pc:spChg chg="add del mod">
          <ac:chgData name="Aaron Cyr" userId="f710c333df2a0e40" providerId="LiveId" clId="{5BCB7F8F-0B20-40C2-9DB4-3B7DD40DBDB2}" dt="2020-10-13T14:27:57.199" v="3622" actId="478"/>
          <ac:spMkLst>
            <pc:docMk/>
            <pc:sldMk cId="3043648483" sldId="306"/>
            <ac:spMk id="6" creationId="{449B59E5-18CE-4BA3-A52E-198CFA46D414}"/>
          </ac:spMkLst>
        </pc:spChg>
        <pc:spChg chg="add mod">
          <ac:chgData name="Aaron Cyr" userId="f710c333df2a0e40" providerId="LiveId" clId="{5BCB7F8F-0B20-40C2-9DB4-3B7DD40DBDB2}" dt="2020-10-13T14:28:33.384" v="3631" actId="1038"/>
          <ac:spMkLst>
            <pc:docMk/>
            <pc:sldMk cId="3043648483" sldId="306"/>
            <ac:spMk id="9" creationId="{3373CEE1-9607-470A-B7D8-2025831FCFC1}"/>
          </ac:spMkLst>
        </pc:spChg>
        <pc:spChg chg="mod ord">
          <ac:chgData name="Aaron Cyr" userId="f710c333df2a0e40" providerId="LiveId" clId="{5BCB7F8F-0B20-40C2-9DB4-3B7DD40DBDB2}" dt="2020-10-13T14:24:35.118" v="3575" actId="26606"/>
          <ac:spMkLst>
            <pc:docMk/>
            <pc:sldMk cId="3043648483" sldId="306"/>
            <ac:spMk id="13" creationId="{B56218BA-11DD-4F66-8C2E-C5C5BFCE6EAD}"/>
          </ac:spMkLst>
        </pc:spChg>
        <pc:grpChg chg="del">
          <ac:chgData name="Aaron Cyr" userId="f710c333df2a0e40" providerId="LiveId" clId="{5BCB7F8F-0B20-40C2-9DB4-3B7DD40DBDB2}" dt="2020-10-13T14:24:28.018" v="3569" actId="478"/>
          <ac:grpSpMkLst>
            <pc:docMk/>
            <pc:sldMk cId="3043648483" sldId="306"/>
            <ac:grpSpMk id="8" creationId="{B01DFDAE-0C08-49FC-971E-3DDBC39C91ED}"/>
          </ac:grpSpMkLst>
        </pc:grpChg>
        <pc:picChg chg="add mod">
          <ac:chgData name="Aaron Cyr" userId="f710c333df2a0e40" providerId="LiveId" clId="{5BCB7F8F-0B20-40C2-9DB4-3B7DD40DBDB2}" dt="2020-10-13T14:24:40.017" v="3578" actId="1076"/>
          <ac:picMkLst>
            <pc:docMk/>
            <pc:sldMk cId="3043648483" sldId="306"/>
            <ac:picMk id="3" creationId="{CA0C9F51-6083-4CA7-9DBD-767F702F64EC}"/>
          </ac:picMkLst>
        </pc:picChg>
      </pc:sldChg>
      <pc:sldChg chg="modSp add mod">
        <pc:chgData name="Aaron Cyr" userId="f710c333df2a0e40" providerId="LiveId" clId="{5BCB7F8F-0B20-40C2-9DB4-3B7DD40DBDB2}" dt="2020-10-13T14:29:34.520" v="3682" actId="6549"/>
        <pc:sldMkLst>
          <pc:docMk/>
          <pc:sldMk cId="133690029" sldId="307"/>
        </pc:sldMkLst>
        <pc:spChg chg="mod">
          <ac:chgData name="Aaron Cyr" userId="f710c333df2a0e40" providerId="LiveId" clId="{5BCB7F8F-0B20-40C2-9DB4-3B7DD40DBDB2}" dt="2020-10-13T14:29:34.520" v="3682" actId="6549"/>
          <ac:spMkLst>
            <pc:docMk/>
            <pc:sldMk cId="133690029" sldId="307"/>
            <ac:spMk id="2" creationId="{69D78755-8513-40C1-9A58-6390D844D3E0}"/>
          </ac:spMkLst>
        </pc:spChg>
      </pc:sldChg>
      <pc:sldChg chg="add del">
        <pc:chgData name="Aaron Cyr" userId="f710c333df2a0e40" providerId="LiveId" clId="{5BCB7F8F-0B20-40C2-9DB4-3B7DD40DBDB2}" dt="2020-10-13T14:29:01.673" v="3633"/>
        <pc:sldMkLst>
          <pc:docMk/>
          <pc:sldMk cId="1487034546" sldId="308"/>
        </pc:sldMkLst>
      </pc:sldChg>
      <pc:sldChg chg="addSp delSp modSp add mod">
        <pc:chgData name="Aaron Cyr" userId="f710c333df2a0e40" providerId="LiveId" clId="{5BCB7F8F-0B20-40C2-9DB4-3B7DD40DBDB2}" dt="2020-10-13T14:29:19.394" v="3641" actId="14100"/>
        <pc:sldMkLst>
          <pc:docMk/>
          <pc:sldMk cId="3955647051" sldId="308"/>
        </pc:sldMkLst>
        <pc:spChg chg="add del mod">
          <ac:chgData name="Aaron Cyr" userId="f710c333df2a0e40" providerId="LiveId" clId="{5BCB7F8F-0B20-40C2-9DB4-3B7DD40DBDB2}" dt="2020-10-13T14:29:11.854" v="3636" actId="22"/>
          <ac:spMkLst>
            <pc:docMk/>
            <pc:sldMk cId="3955647051" sldId="308"/>
            <ac:spMk id="4" creationId="{776A31A7-E3D3-4676-B5CF-0493CA9BABBD}"/>
          </ac:spMkLst>
        </pc:spChg>
        <pc:picChg chg="add mod ord">
          <ac:chgData name="Aaron Cyr" userId="f710c333df2a0e40" providerId="LiveId" clId="{5BCB7F8F-0B20-40C2-9DB4-3B7DD40DBDB2}" dt="2020-10-13T14:29:19.394" v="3641" actId="14100"/>
          <ac:picMkLst>
            <pc:docMk/>
            <pc:sldMk cId="3955647051" sldId="308"/>
            <ac:picMk id="7" creationId="{9BB549A2-6AFC-4989-9A10-AA54CF6F8AF4}"/>
          </ac:picMkLst>
        </pc:picChg>
        <pc:picChg chg="del">
          <ac:chgData name="Aaron Cyr" userId="f710c333df2a0e40" providerId="LiveId" clId="{5BCB7F8F-0B20-40C2-9DB4-3B7DD40DBDB2}" dt="2020-10-13T14:29:08.551" v="3635" actId="478"/>
          <ac:picMkLst>
            <pc:docMk/>
            <pc:sldMk cId="3955647051" sldId="308"/>
            <ac:picMk id="8" creationId="{3DED08FD-3263-4B22-B174-BD7D92AE6090}"/>
          </ac:picMkLst>
        </pc:picChg>
      </pc:sldChg>
      <pc:sldChg chg="addSp delSp modSp add mod">
        <pc:chgData name="Aaron Cyr" userId="f710c333df2a0e40" providerId="LiveId" clId="{5BCB7F8F-0B20-40C2-9DB4-3B7DD40DBDB2}" dt="2020-10-13T21:03:44.311" v="3793" actId="1076"/>
        <pc:sldMkLst>
          <pc:docMk/>
          <pc:sldMk cId="2108414427" sldId="309"/>
        </pc:sldMkLst>
        <pc:spChg chg="mod">
          <ac:chgData name="Aaron Cyr" userId="f710c333df2a0e40" providerId="LiveId" clId="{5BCB7F8F-0B20-40C2-9DB4-3B7DD40DBDB2}" dt="2020-10-13T21:03:14.196" v="3782" actId="20577"/>
          <ac:spMkLst>
            <pc:docMk/>
            <pc:sldMk cId="2108414427" sldId="309"/>
            <ac:spMk id="2" creationId="{BB221BF7-58C9-4977-B499-6BECA023FCD2}"/>
          </ac:spMkLst>
        </pc:spChg>
        <pc:spChg chg="add del mod">
          <ac:chgData name="Aaron Cyr" userId="f710c333df2a0e40" providerId="LiveId" clId="{5BCB7F8F-0B20-40C2-9DB4-3B7DD40DBDB2}" dt="2020-10-13T14:36:54.091" v="3718" actId="22"/>
          <ac:spMkLst>
            <pc:docMk/>
            <pc:sldMk cId="2108414427" sldId="309"/>
            <ac:spMk id="4" creationId="{8DD58DCE-94E9-4B19-9585-D31D9CB102E1}"/>
          </ac:spMkLst>
        </pc:spChg>
        <pc:spChg chg="add del mod">
          <ac:chgData name="Aaron Cyr" userId="f710c333df2a0e40" providerId="LiveId" clId="{5BCB7F8F-0B20-40C2-9DB4-3B7DD40DBDB2}" dt="2020-10-13T21:03:40.550" v="3791" actId="478"/>
          <ac:spMkLst>
            <pc:docMk/>
            <pc:sldMk cId="2108414427" sldId="309"/>
            <ac:spMk id="17" creationId="{D8703D22-7EB7-47B3-8F00-3F285A72767A}"/>
          </ac:spMkLst>
        </pc:spChg>
        <pc:spChg chg="add del mod">
          <ac:chgData name="Aaron Cyr" userId="f710c333df2a0e40" providerId="LiveId" clId="{5BCB7F8F-0B20-40C2-9DB4-3B7DD40DBDB2}" dt="2020-10-13T21:03:31.653" v="3787" actId="478"/>
          <ac:spMkLst>
            <pc:docMk/>
            <pc:sldMk cId="2108414427" sldId="309"/>
            <ac:spMk id="19" creationId="{F7E840E5-D558-4650-98C7-3575BEE20D04}"/>
          </ac:spMkLst>
        </pc:spChg>
        <pc:spChg chg="add del mod">
          <ac:chgData name="Aaron Cyr" userId="f710c333df2a0e40" providerId="LiveId" clId="{5BCB7F8F-0B20-40C2-9DB4-3B7DD40DBDB2}" dt="2020-10-13T21:03:33.134" v="3788" actId="478"/>
          <ac:spMkLst>
            <pc:docMk/>
            <pc:sldMk cId="2108414427" sldId="309"/>
            <ac:spMk id="23" creationId="{28C07B40-BFAF-4430-A65B-4A738F5F72BC}"/>
          </ac:spMkLst>
        </pc:spChg>
        <pc:spChg chg="add del mod">
          <ac:chgData name="Aaron Cyr" userId="f710c333df2a0e40" providerId="LiveId" clId="{5BCB7F8F-0B20-40C2-9DB4-3B7DD40DBDB2}" dt="2020-10-13T21:03:29.705" v="3786" actId="478"/>
          <ac:spMkLst>
            <pc:docMk/>
            <pc:sldMk cId="2108414427" sldId="309"/>
            <ac:spMk id="25" creationId="{B3B76858-3F10-4FC8-B842-C39936A9BD9F}"/>
          </ac:spMkLst>
        </pc:spChg>
        <pc:picChg chg="del">
          <ac:chgData name="Aaron Cyr" userId="f710c333df2a0e40" providerId="LiveId" clId="{5BCB7F8F-0B20-40C2-9DB4-3B7DD40DBDB2}" dt="2020-10-13T14:34:46.328" v="3686" actId="478"/>
          <ac:picMkLst>
            <pc:docMk/>
            <pc:sldMk cId="2108414427" sldId="309"/>
            <ac:picMk id="7" creationId="{9BB549A2-6AFC-4989-9A10-AA54CF6F8AF4}"/>
          </ac:picMkLst>
        </pc:picChg>
        <pc:picChg chg="add del mod ord">
          <ac:chgData name="Aaron Cyr" userId="f710c333df2a0e40" providerId="LiveId" clId="{5BCB7F8F-0B20-40C2-9DB4-3B7DD40DBDB2}" dt="2020-10-13T21:03:25.969" v="3785" actId="478"/>
          <ac:picMkLst>
            <pc:docMk/>
            <pc:sldMk cId="2108414427" sldId="309"/>
            <ac:picMk id="10" creationId="{A69F900A-F0D3-4BF9-B202-2905F989D441}"/>
          </ac:picMkLst>
        </pc:picChg>
        <pc:picChg chg="add del mod">
          <ac:chgData name="Aaron Cyr" userId="f710c333df2a0e40" providerId="LiveId" clId="{5BCB7F8F-0B20-40C2-9DB4-3B7DD40DBDB2}" dt="2020-10-13T14:44:34.023" v="3754" actId="478"/>
          <ac:picMkLst>
            <pc:docMk/>
            <pc:sldMk cId="2108414427" sldId="309"/>
            <ac:picMk id="12" creationId="{411C96A1-52DE-4E71-9AB2-87A7761510A3}"/>
          </ac:picMkLst>
        </pc:picChg>
        <pc:picChg chg="add del">
          <ac:chgData name="Aaron Cyr" userId="f710c333df2a0e40" providerId="LiveId" clId="{5BCB7F8F-0B20-40C2-9DB4-3B7DD40DBDB2}" dt="2020-10-13T14:37:56.897" v="3727" actId="22"/>
          <ac:picMkLst>
            <pc:docMk/>
            <pc:sldMk cId="2108414427" sldId="309"/>
            <ac:picMk id="14" creationId="{B4EFC29E-9DB0-450B-B4A6-BB51561CC661}"/>
          </ac:picMkLst>
        </pc:picChg>
        <pc:picChg chg="add mod">
          <ac:chgData name="Aaron Cyr" userId="f710c333df2a0e40" providerId="LiveId" clId="{5BCB7F8F-0B20-40C2-9DB4-3B7DD40DBDB2}" dt="2020-10-13T21:03:44.311" v="3793" actId="1076"/>
          <ac:picMkLst>
            <pc:docMk/>
            <pc:sldMk cId="2108414427" sldId="309"/>
            <ac:picMk id="16" creationId="{C92A2F7E-FD3E-4956-B0CF-EA5F67166E4F}"/>
          </ac:picMkLst>
        </pc:picChg>
        <pc:picChg chg="add del mod">
          <ac:chgData name="Aaron Cyr" userId="f710c333df2a0e40" providerId="LiveId" clId="{5BCB7F8F-0B20-40C2-9DB4-3B7DD40DBDB2}" dt="2020-10-13T21:03:24.302" v="3784" actId="478"/>
          <ac:picMkLst>
            <pc:docMk/>
            <pc:sldMk cId="2108414427" sldId="309"/>
            <ac:picMk id="21" creationId="{0605C97E-6194-4B0C-8C4F-FD0856F75E2D}"/>
          </ac:picMkLst>
        </pc:picChg>
      </pc:sldChg>
      <pc:sldChg chg="addSp delSp modSp add mod">
        <pc:chgData name="Aaron Cyr" userId="f710c333df2a0e40" providerId="LiveId" clId="{5BCB7F8F-0B20-40C2-9DB4-3B7DD40DBDB2}" dt="2020-10-13T21:09:33.286" v="3909" actId="1076"/>
        <pc:sldMkLst>
          <pc:docMk/>
          <pc:sldMk cId="3361310253" sldId="310"/>
        </pc:sldMkLst>
        <pc:spChg chg="mod">
          <ac:chgData name="Aaron Cyr" userId="f710c333df2a0e40" providerId="LiveId" clId="{5BCB7F8F-0B20-40C2-9DB4-3B7DD40DBDB2}" dt="2020-10-13T21:09:26.021" v="3906" actId="20577"/>
          <ac:spMkLst>
            <pc:docMk/>
            <pc:sldMk cId="3361310253" sldId="310"/>
            <ac:spMk id="2" creationId="{BB221BF7-58C9-4977-B499-6BECA023FCD2}"/>
          </ac:spMkLst>
        </pc:spChg>
        <pc:spChg chg="add del mod">
          <ac:chgData name="Aaron Cyr" userId="f710c333df2a0e40" providerId="LiveId" clId="{5BCB7F8F-0B20-40C2-9DB4-3B7DD40DBDB2}" dt="2020-10-13T14:37:25.255" v="3721" actId="478"/>
          <ac:spMkLst>
            <pc:docMk/>
            <pc:sldMk cId="3361310253" sldId="310"/>
            <ac:spMk id="4" creationId="{A600492B-231E-4A8D-91FD-E148A4B84AFB}"/>
          </ac:spMkLst>
        </pc:spChg>
        <pc:grpChg chg="add mod">
          <ac:chgData name="Aaron Cyr" userId="f710c333df2a0e40" providerId="LiveId" clId="{5BCB7F8F-0B20-40C2-9DB4-3B7DD40DBDB2}" dt="2020-10-13T21:09:30.950" v="3908" actId="1076"/>
          <ac:grpSpMkLst>
            <pc:docMk/>
            <pc:sldMk cId="3361310253" sldId="310"/>
            <ac:grpSpMk id="15" creationId="{D2FBD8F5-47E4-4B63-A245-341819812783}"/>
          </ac:grpSpMkLst>
        </pc:grpChg>
        <pc:picChg chg="del">
          <ac:chgData name="Aaron Cyr" userId="f710c333df2a0e40" providerId="LiveId" clId="{5BCB7F8F-0B20-40C2-9DB4-3B7DD40DBDB2}" dt="2020-10-13T14:34:47.845" v="3687" actId="478"/>
          <ac:picMkLst>
            <pc:docMk/>
            <pc:sldMk cId="3361310253" sldId="310"/>
            <ac:picMk id="7" creationId="{9BB549A2-6AFC-4989-9A10-AA54CF6F8AF4}"/>
          </ac:picMkLst>
        </pc:picChg>
        <pc:picChg chg="add mod">
          <ac:chgData name="Aaron Cyr" userId="f710c333df2a0e40" providerId="LiveId" clId="{5BCB7F8F-0B20-40C2-9DB4-3B7DD40DBDB2}" dt="2020-10-13T21:09:33.286" v="3909" actId="1076"/>
          <ac:picMkLst>
            <pc:docMk/>
            <pc:sldMk cId="3361310253" sldId="310"/>
            <ac:picMk id="8" creationId="{D83E7BF8-2BD4-4FC8-8D2E-EC1B8AC069DE}"/>
          </ac:picMkLst>
        </pc:picChg>
        <pc:picChg chg="add del mod">
          <ac:chgData name="Aaron Cyr" userId="f710c333df2a0e40" providerId="LiveId" clId="{5BCB7F8F-0B20-40C2-9DB4-3B7DD40DBDB2}" dt="2020-10-13T21:08:02.265" v="3873" actId="478"/>
          <ac:picMkLst>
            <pc:docMk/>
            <pc:sldMk cId="3361310253" sldId="310"/>
            <ac:picMk id="10" creationId="{90BAF500-427E-432B-8A10-2487A8149CD0}"/>
          </ac:picMkLst>
        </pc:picChg>
        <pc:picChg chg="add mod">
          <ac:chgData name="Aaron Cyr" userId="f710c333df2a0e40" providerId="LiveId" clId="{5BCB7F8F-0B20-40C2-9DB4-3B7DD40DBDB2}" dt="2020-10-13T21:08:59.622" v="3880" actId="164"/>
          <ac:picMkLst>
            <pc:docMk/>
            <pc:sldMk cId="3361310253" sldId="310"/>
            <ac:picMk id="12" creationId="{D8D5B28C-F8EC-4C88-8E15-32F27B3190F7}"/>
          </ac:picMkLst>
        </pc:picChg>
        <pc:picChg chg="add mod">
          <ac:chgData name="Aaron Cyr" userId="f710c333df2a0e40" providerId="LiveId" clId="{5BCB7F8F-0B20-40C2-9DB4-3B7DD40DBDB2}" dt="2020-10-13T21:08:59.622" v="3880" actId="164"/>
          <ac:picMkLst>
            <pc:docMk/>
            <pc:sldMk cId="3361310253" sldId="310"/>
            <ac:picMk id="14" creationId="{8024695F-57EB-409F-ABBB-D6A00CC882D2}"/>
          </ac:picMkLst>
        </pc:picChg>
      </pc:sldChg>
      <pc:sldChg chg="addSp delSp modSp add mod">
        <pc:chgData name="Aaron Cyr" userId="f710c333df2a0e40" providerId="LiveId" clId="{5BCB7F8F-0B20-40C2-9DB4-3B7DD40DBDB2}" dt="2020-10-13T21:09:55.740" v="3912" actId="20577"/>
        <pc:sldMkLst>
          <pc:docMk/>
          <pc:sldMk cId="922608438" sldId="311"/>
        </pc:sldMkLst>
        <pc:spChg chg="mod">
          <ac:chgData name="Aaron Cyr" userId="f710c333df2a0e40" providerId="LiveId" clId="{5BCB7F8F-0B20-40C2-9DB4-3B7DD40DBDB2}" dt="2020-10-13T21:09:55.740" v="3912" actId="20577"/>
          <ac:spMkLst>
            <pc:docMk/>
            <pc:sldMk cId="922608438" sldId="311"/>
            <ac:spMk id="2" creationId="{BB221BF7-58C9-4977-B499-6BECA023FCD2}"/>
          </ac:spMkLst>
        </pc:spChg>
        <pc:spChg chg="add del mod">
          <ac:chgData name="Aaron Cyr" userId="f710c333df2a0e40" providerId="LiveId" clId="{5BCB7F8F-0B20-40C2-9DB4-3B7DD40DBDB2}" dt="2020-10-13T14:35:37.255" v="3690" actId="478"/>
          <ac:spMkLst>
            <pc:docMk/>
            <pc:sldMk cId="922608438" sldId="311"/>
            <ac:spMk id="4" creationId="{97597B03-E36C-4159-971D-DE10C2078685}"/>
          </ac:spMkLst>
        </pc:spChg>
        <pc:picChg chg="del">
          <ac:chgData name="Aaron Cyr" userId="f710c333df2a0e40" providerId="LiveId" clId="{5BCB7F8F-0B20-40C2-9DB4-3B7DD40DBDB2}" dt="2020-10-13T14:34:49.070" v="3688" actId="478"/>
          <ac:picMkLst>
            <pc:docMk/>
            <pc:sldMk cId="922608438" sldId="311"/>
            <ac:picMk id="7" creationId="{9BB549A2-6AFC-4989-9A10-AA54CF6F8AF4}"/>
          </ac:picMkLst>
        </pc:picChg>
        <pc:picChg chg="add mod">
          <ac:chgData name="Aaron Cyr" userId="f710c333df2a0e40" providerId="LiveId" clId="{5BCB7F8F-0B20-40C2-9DB4-3B7DD40DBDB2}" dt="2020-10-13T14:35:38.170" v="3691" actId="1076"/>
          <ac:picMkLst>
            <pc:docMk/>
            <pc:sldMk cId="922608438" sldId="311"/>
            <ac:picMk id="8" creationId="{79BAC15D-DAD3-422C-BDC7-3F7AF3683DA9}"/>
          </ac:picMkLst>
        </pc:picChg>
        <pc:picChg chg="add mod">
          <ac:chgData name="Aaron Cyr" userId="f710c333df2a0e40" providerId="LiveId" clId="{5BCB7F8F-0B20-40C2-9DB4-3B7DD40DBDB2}" dt="2020-10-13T14:35:47.729" v="3693" actId="1076"/>
          <ac:picMkLst>
            <pc:docMk/>
            <pc:sldMk cId="922608438" sldId="311"/>
            <ac:picMk id="10" creationId="{073277B0-6D8F-423C-A592-E651E032E78D}"/>
          </ac:picMkLst>
        </pc:picChg>
        <pc:picChg chg="add del">
          <ac:chgData name="Aaron Cyr" userId="f710c333df2a0e40" providerId="LiveId" clId="{5BCB7F8F-0B20-40C2-9DB4-3B7DD40DBDB2}" dt="2020-10-13T14:36:31.929" v="3716" actId="22"/>
          <ac:picMkLst>
            <pc:docMk/>
            <pc:sldMk cId="922608438" sldId="311"/>
            <ac:picMk id="12" creationId="{01F0F0BF-372B-4E72-80B0-344E69220B4B}"/>
          </ac:picMkLst>
        </pc:picChg>
      </pc:sldChg>
      <pc:sldChg chg="addSp delSp modSp add mod setBg">
        <pc:chgData name="Aaron Cyr" userId="f710c333df2a0e40" providerId="LiveId" clId="{5BCB7F8F-0B20-40C2-9DB4-3B7DD40DBDB2}" dt="2020-10-13T21:07:22.174" v="3871" actId="1076"/>
        <pc:sldMkLst>
          <pc:docMk/>
          <pc:sldMk cId="1303230361" sldId="312"/>
        </pc:sldMkLst>
        <pc:spChg chg="mod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2" creationId="{BB221BF7-58C9-4977-B499-6BECA023FCD2}"/>
          </ac:spMkLst>
        </pc:spChg>
        <pc:spChg chg="del">
          <ac:chgData name="Aaron Cyr" userId="f710c333df2a0e40" providerId="LiveId" clId="{5BCB7F8F-0B20-40C2-9DB4-3B7DD40DBDB2}" dt="2020-10-13T14:37:07.998" v="3719" actId="22"/>
          <ac:spMkLst>
            <pc:docMk/>
            <pc:sldMk cId="1303230361" sldId="312"/>
            <ac:spMk id="4" creationId="{8DD58DCE-94E9-4B19-9585-D31D9CB102E1}"/>
          </ac:spMkLst>
        </pc:spChg>
        <pc:spChg chg="mod ord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5" creationId="{87424EA9-ACA6-47E5-A407-6BFBA909AD89}"/>
          </ac:spMkLst>
        </pc:spChg>
        <pc:spChg chg="add del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16" creationId="{05ABD28C-8C9B-4A0A-BA95-1B89D6F1DFE2}"/>
          </ac:spMkLst>
        </pc:spChg>
        <pc:spChg chg="add del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19" creationId="{21516CB1-E8C8-4751-B6A6-46B2D1E72A61}"/>
          </ac:spMkLst>
        </pc:spChg>
        <pc:spChg chg="add del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21" creationId="{90C0C0D1-E79A-41FF-8322-256F6DD1499B}"/>
          </ac:spMkLst>
        </pc:spChg>
        <pc:spChg chg="add del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23" creationId="{395FA420-5595-49D1-9D5F-79EC43B55574}"/>
          </ac:spMkLst>
        </pc:spChg>
        <pc:picChg chg="add mod ord">
          <ac:chgData name="Aaron Cyr" userId="f710c333df2a0e40" providerId="LiveId" clId="{5BCB7F8F-0B20-40C2-9DB4-3B7DD40DBDB2}" dt="2020-10-13T21:07:22.174" v="3871" actId="1076"/>
          <ac:picMkLst>
            <pc:docMk/>
            <pc:sldMk cId="1303230361" sldId="312"/>
            <ac:picMk id="6" creationId="{21DBDD77-24F8-424E-91A2-E6ECC0AAD308}"/>
          </ac:picMkLst>
        </pc:picChg>
        <pc:picChg chg="add del mod">
          <ac:chgData name="Aaron Cyr" userId="f710c333df2a0e40" providerId="LiveId" clId="{5BCB7F8F-0B20-40C2-9DB4-3B7DD40DBDB2}" dt="2020-10-13T21:06:09.761" v="3829" actId="478"/>
          <ac:picMkLst>
            <pc:docMk/>
            <pc:sldMk cId="1303230361" sldId="312"/>
            <ac:picMk id="8" creationId="{694EFE5A-C6E1-4BB9-8571-36B96EBCF08C}"/>
          </ac:picMkLst>
        </pc:picChg>
        <pc:picChg chg="add del">
          <ac:chgData name="Aaron Cyr" userId="f710c333df2a0e40" providerId="LiveId" clId="{5BCB7F8F-0B20-40C2-9DB4-3B7DD40DBDB2}" dt="2020-10-13T14:38:16.920" v="3731" actId="22"/>
          <ac:picMkLst>
            <pc:docMk/>
            <pc:sldMk cId="1303230361" sldId="312"/>
            <ac:picMk id="10" creationId="{FA7E7FA1-AFFA-49EA-8572-390D2AA66E44}"/>
          </ac:picMkLst>
        </pc:picChg>
        <pc:picChg chg="add mod ord">
          <ac:chgData name="Aaron Cyr" userId="f710c333df2a0e40" providerId="LiveId" clId="{5BCB7F8F-0B20-40C2-9DB4-3B7DD40DBDB2}" dt="2020-10-13T21:07:19.198" v="3870" actId="14100"/>
          <ac:picMkLst>
            <pc:docMk/>
            <pc:sldMk cId="1303230361" sldId="312"/>
            <ac:picMk id="12" creationId="{AA391847-C65F-47F7-BE9B-803900195059}"/>
          </ac:picMkLst>
        </pc:picChg>
      </pc:sldChg>
      <pc:sldChg chg="delSp modSp add mod">
        <pc:chgData name="Aaron Cyr" userId="f710c333df2a0e40" providerId="LiveId" clId="{5BCB7F8F-0B20-40C2-9DB4-3B7DD40DBDB2}" dt="2020-10-13T21:04:23.816" v="3808" actId="1076"/>
        <pc:sldMkLst>
          <pc:docMk/>
          <pc:sldMk cId="438981592" sldId="313"/>
        </pc:sldMkLst>
        <pc:spChg chg="del">
          <ac:chgData name="Aaron Cyr" userId="f710c333df2a0e40" providerId="LiveId" clId="{5BCB7F8F-0B20-40C2-9DB4-3B7DD40DBDB2}" dt="2020-10-13T21:03:58.155" v="3795" actId="478"/>
          <ac:spMkLst>
            <pc:docMk/>
            <pc:sldMk cId="438981592" sldId="313"/>
            <ac:spMk id="17" creationId="{D8703D22-7EB7-47B3-8F00-3F285A72767A}"/>
          </ac:spMkLst>
        </pc:spChg>
        <pc:spChg chg="del">
          <ac:chgData name="Aaron Cyr" userId="f710c333df2a0e40" providerId="LiveId" clId="{5BCB7F8F-0B20-40C2-9DB4-3B7DD40DBDB2}" dt="2020-10-13T21:04:01.161" v="3797" actId="478"/>
          <ac:spMkLst>
            <pc:docMk/>
            <pc:sldMk cId="438981592" sldId="313"/>
            <ac:spMk id="19" creationId="{F7E840E5-D558-4650-98C7-3575BEE20D04}"/>
          </ac:spMkLst>
        </pc:spChg>
        <pc:spChg chg="del mod">
          <ac:chgData name="Aaron Cyr" userId="f710c333df2a0e40" providerId="LiveId" clId="{5BCB7F8F-0B20-40C2-9DB4-3B7DD40DBDB2}" dt="2020-10-13T21:04:06.029" v="3800" actId="478"/>
          <ac:spMkLst>
            <pc:docMk/>
            <pc:sldMk cId="438981592" sldId="313"/>
            <ac:spMk id="23" creationId="{28C07B40-BFAF-4430-A65B-4A738F5F72BC}"/>
          </ac:spMkLst>
        </pc:spChg>
        <pc:picChg chg="mod">
          <ac:chgData name="Aaron Cyr" userId="f710c333df2a0e40" providerId="LiveId" clId="{5BCB7F8F-0B20-40C2-9DB4-3B7DD40DBDB2}" dt="2020-10-13T21:04:23.816" v="3808" actId="1076"/>
          <ac:picMkLst>
            <pc:docMk/>
            <pc:sldMk cId="438981592" sldId="313"/>
            <ac:picMk id="10" creationId="{A69F900A-F0D3-4BF9-B202-2905F989D441}"/>
          </ac:picMkLst>
        </pc:picChg>
        <pc:picChg chg="del">
          <ac:chgData name="Aaron Cyr" userId="f710c333df2a0e40" providerId="LiveId" clId="{5BCB7F8F-0B20-40C2-9DB4-3B7DD40DBDB2}" dt="2020-10-13T21:03:57.019" v="3794" actId="478"/>
          <ac:picMkLst>
            <pc:docMk/>
            <pc:sldMk cId="438981592" sldId="313"/>
            <ac:picMk id="16" creationId="{C92A2F7E-FD3E-4956-B0CF-EA5F67166E4F}"/>
          </ac:picMkLst>
        </pc:picChg>
        <pc:picChg chg="mod">
          <ac:chgData name="Aaron Cyr" userId="f710c333df2a0e40" providerId="LiveId" clId="{5BCB7F8F-0B20-40C2-9DB4-3B7DD40DBDB2}" dt="2020-10-13T21:04:18.846" v="3806" actId="1076"/>
          <ac:picMkLst>
            <pc:docMk/>
            <pc:sldMk cId="438981592" sldId="313"/>
            <ac:picMk id="21" creationId="{0605C97E-6194-4B0C-8C4F-FD0856F75E2D}"/>
          </ac:picMkLst>
        </pc:picChg>
      </pc:sldChg>
      <pc:sldChg chg="addSp delSp modSp add mod">
        <pc:chgData name="Aaron Cyr" userId="f710c333df2a0e40" providerId="LiveId" clId="{5BCB7F8F-0B20-40C2-9DB4-3B7DD40DBDB2}" dt="2020-10-13T21:12:12.192" v="3945" actId="164"/>
        <pc:sldMkLst>
          <pc:docMk/>
          <pc:sldMk cId="2340310396" sldId="314"/>
        </pc:sldMkLst>
        <pc:spChg chg="mod">
          <ac:chgData name="Aaron Cyr" userId="f710c333df2a0e40" providerId="LiveId" clId="{5BCB7F8F-0B20-40C2-9DB4-3B7DD40DBDB2}" dt="2020-10-13T21:10:31.205" v="3919" actId="20577"/>
          <ac:spMkLst>
            <pc:docMk/>
            <pc:sldMk cId="2340310396" sldId="314"/>
            <ac:spMk id="2" creationId="{BB221BF7-58C9-4977-B499-6BECA023FCD2}"/>
          </ac:spMkLst>
        </pc:spChg>
        <pc:grpChg chg="add mod">
          <ac:chgData name="Aaron Cyr" userId="f710c333df2a0e40" providerId="LiveId" clId="{5BCB7F8F-0B20-40C2-9DB4-3B7DD40DBDB2}" dt="2020-10-13T21:12:12.192" v="3945" actId="164"/>
          <ac:grpSpMkLst>
            <pc:docMk/>
            <pc:sldMk cId="2340310396" sldId="314"/>
            <ac:grpSpMk id="9" creationId="{E5E8973C-AB97-4A5A-B885-06554DEF991A}"/>
          </ac:grpSpMkLst>
        </pc:grpChg>
        <pc:picChg chg="add mod">
          <ac:chgData name="Aaron Cyr" userId="f710c333df2a0e40" providerId="LiveId" clId="{5BCB7F8F-0B20-40C2-9DB4-3B7DD40DBDB2}" dt="2020-10-13T21:12:12.192" v="3945" actId="164"/>
          <ac:picMkLst>
            <pc:docMk/>
            <pc:sldMk cId="2340310396" sldId="314"/>
            <ac:picMk id="4" creationId="{148F34CF-359B-4BA7-9883-F2BC16EDD7CF}"/>
          </ac:picMkLst>
        </pc:picChg>
        <pc:picChg chg="add mod">
          <ac:chgData name="Aaron Cyr" userId="f710c333df2a0e40" providerId="LiveId" clId="{5BCB7F8F-0B20-40C2-9DB4-3B7DD40DBDB2}" dt="2020-10-13T21:12:12.192" v="3945" actId="164"/>
          <ac:picMkLst>
            <pc:docMk/>
            <pc:sldMk cId="2340310396" sldId="314"/>
            <ac:picMk id="7" creationId="{58AB7181-2835-43AC-A9C3-7B0D0ECEA9D5}"/>
          </ac:picMkLst>
        </pc:picChg>
        <pc:picChg chg="del">
          <ac:chgData name="Aaron Cyr" userId="f710c333df2a0e40" providerId="LiveId" clId="{5BCB7F8F-0B20-40C2-9DB4-3B7DD40DBDB2}" dt="2020-10-13T21:10:33.860" v="3921" actId="478"/>
          <ac:picMkLst>
            <pc:docMk/>
            <pc:sldMk cId="2340310396" sldId="314"/>
            <ac:picMk id="8" creationId="{79BAC15D-DAD3-422C-BDC7-3F7AF3683DA9}"/>
          </ac:picMkLst>
        </pc:picChg>
        <pc:picChg chg="del">
          <ac:chgData name="Aaron Cyr" userId="f710c333df2a0e40" providerId="LiveId" clId="{5BCB7F8F-0B20-40C2-9DB4-3B7DD40DBDB2}" dt="2020-10-13T21:10:33.403" v="3920" actId="478"/>
          <ac:picMkLst>
            <pc:docMk/>
            <pc:sldMk cId="2340310396" sldId="314"/>
            <ac:picMk id="10" creationId="{073277B0-6D8F-423C-A592-E651E032E78D}"/>
          </ac:picMkLst>
        </pc:picChg>
      </pc:sldChg>
      <pc:sldChg chg="addSp delSp modSp add mod setBg">
        <pc:chgData name="Aaron Cyr" userId="f710c333df2a0e40" providerId="LiveId" clId="{5BCB7F8F-0B20-40C2-9DB4-3B7DD40DBDB2}" dt="2020-10-13T21:15:06.304" v="3975" actId="1076"/>
        <pc:sldMkLst>
          <pc:docMk/>
          <pc:sldMk cId="876727280" sldId="315"/>
        </pc:sldMkLst>
        <pc:spChg chg="mod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2" creationId="{BB221BF7-58C9-4977-B499-6BECA023FCD2}"/>
          </ac:spMkLst>
        </pc:spChg>
        <pc:spChg chg="mod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5" creationId="{87424EA9-ACA6-47E5-A407-6BFBA909AD89}"/>
          </ac:spMkLst>
        </pc:spChg>
        <pc:spChg chg="add del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11" creationId="{C3896A03-3945-419A-B66B-4EE266EDD152}"/>
          </ac:spMkLst>
        </pc:spChg>
        <pc:spChg chg="add del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13" creationId="{B34F5AD2-EDBD-4BBD-A55C-EAFFD0C7097A}"/>
          </ac:spMkLst>
        </pc:spChg>
        <pc:spChg chg="add del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15" creationId="{6832F003-FCA6-4CFB-A2EA-308F3AA257D1}"/>
          </ac:spMkLst>
        </pc:spChg>
        <pc:grpChg chg="del">
          <ac:chgData name="Aaron Cyr" userId="f710c333df2a0e40" providerId="LiveId" clId="{5BCB7F8F-0B20-40C2-9DB4-3B7DD40DBDB2}" dt="2020-10-13T21:13:56.371" v="3956" actId="478"/>
          <ac:grpSpMkLst>
            <pc:docMk/>
            <pc:sldMk cId="876727280" sldId="315"/>
            <ac:grpSpMk id="9" creationId="{E5E8973C-AB97-4A5A-B885-06554DEF991A}"/>
          </ac:grpSpMkLst>
        </pc:grpChg>
        <pc:picChg chg="add del mod">
          <ac:chgData name="Aaron Cyr" userId="f710c333df2a0e40" providerId="LiveId" clId="{5BCB7F8F-0B20-40C2-9DB4-3B7DD40DBDB2}" dt="2020-10-13T21:14:32.964" v="3964" actId="478"/>
          <ac:picMkLst>
            <pc:docMk/>
            <pc:sldMk cId="876727280" sldId="315"/>
            <ac:picMk id="6" creationId="{E4FD796D-3478-4249-ACE8-197C1E26A8E4}"/>
          </ac:picMkLst>
        </pc:picChg>
        <pc:picChg chg="add del mod">
          <ac:chgData name="Aaron Cyr" userId="f710c333df2a0e40" providerId="LiveId" clId="{5BCB7F8F-0B20-40C2-9DB4-3B7DD40DBDB2}" dt="2020-10-13T21:14:56.188" v="3970" actId="478"/>
          <ac:picMkLst>
            <pc:docMk/>
            <pc:sldMk cId="876727280" sldId="315"/>
            <ac:picMk id="10" creationId="{DECCDA00-D007-40F2-A6F1-537BE4CBAC3D}"/>
          </ac:picMkLst>
        </pc:picChg>
        <pc:picChg chg="add mod">
          <ac:chgData name="Aaron Cyr" userId="f710c333df2a0e40" providerId="LiveId" clId="{5BCB7F8F-0B20-40C2-9DB4-3B7DD40DBDB2}" dt="2020-10-13T21:15:06.304" v="3975" actId="1076"/>
          <ac:picMkLst>
            <pc:docMk/>
            <pc:sldMk cId="876727280" sldId="315"/>
            <ac:picMk id="14" creationId="{FC276620-1564-442A-B1B8-B3228C19D6C6}"/>
          </ac:picMkLst>
        </pc:picChg>
      </pc:sldChg>
      <pc:sldChg chg="addSp delSp modSp add mod">
        <pc:chgData name="Aaron Cyr" userId="f710c333df2a0e40" providerId="LiveId" clId="{5BCB7F8F-0B20-40C2-9DB4-3B7DD40DBDB2}" dt="2020-10-13T21:19:38.775" v="4086" actId="1076"/>
        <pc:sldMkLst>
          <pc:docMk/>
          <pc:sldMk cId="1950182860" sldId="316"/>
        </pc:sldMkLst>
        <pc:spChg chg="mod">
          <ac:chgData name="Aaron Cyr" userId="f710c333df2a0e40" providerId="LiveId" clId="{5BCB7F8F-0B20-40C2-9DB4-3B7DD40DBDB2}" dt="2020-10-13T21:15:29.431" v="3991" actId="20577"/>
          <ac:spMkLst>
            <pc:docMk/>
            <pc:sldMk cId="1950182860" sldId="316"/>
            <ac:spMk id="2" creationId="{BB221BF7-58C9-4977-B499-6BECA023FCD2}"/>
          </ac:spMkLst>
        </pc:spChg>
        <pc:spChg chg="add mod">
          <ac:chgData name="Aaron Cyr" userId="f710c333df2a0e40" providerId="LiveId" clId="{5BCB7F8F-0B20-40C2-9DB4-3B7DD40DBDB2}" dt="2020-10-13T21:19:38.775" v="4086" actId="1076"/>
          <ac:spMkLst>
            <pc:docMk/>
            <pc:sldMk cId="1950182860" sldId="316"/>
            <ac:spMk id="10" creationId="{F55F77ED-9BE3-453C-B30C-0C2F1FD8FD8C}"/>
          </ac:spMkLst>
        </pc:spChg>
        <pc:picChg chg="add del">
          <ac:chgData name="Aaron Cyr" userId="f710c333df2a0e40" providerId="LiveId" clId="{5BCB7F8F-0B20-40C2-9DB4-3B7DD40DBDB2}" dt="2020-10-13T21:17:04.204" v="4003" actId="21"/>
          <ac:picMkLst>
            <pc:docMk/>
            <pc:sldMk cId="1950182860" sldId="316"/>
            <ac:picMk id="4" creationId="{B60B0C14-29BF-49B2-ACC3-9A2920780A21}"/>
          </ac:picMkLst>
        </pc:picChg>
        <pc:picChg chg="add mod">
          <ac:chgData name="Aaron Cyr" userId="f710c333df2a0e40" providerId="LiveId" clId="{5BCB7F8F-0B20-40C2-9DB4-3B7DD40DBDB2}" dt="2020-10-13T21:17:40.959" v="4011" actId="1076"/>
          <ac:picMkLst>
            <pc:docMk/>
            <pc:sldMk cId="1950182860" sldId="316"/>
            <ac:picMk id="7" creationId="{E9E8BBEB-20E0-4E62-B842-F6D872D10545}"/>
          </ac:picMkLst>
        </pc:picChg>
        <pc:picChg chg="add mod">
          <ac:chgData name="Aaron Cyr" userId="f710c333df2a0e40" providerId="LiveId" clId="{5BCB7F8F-0B20-40C2-9DB4-3B7DD40DBDB2}" dt="2020-10-13T21:18:07.406" v="4014" actId="1076"/>
          <ac:picMkLst>
            <pc:docMk/>
            <pc:sldMk cId="1950182860" sldId="316"/>
            <ac:picMk id="9" creationId="{B2664C50-0604-48EF-B33F-164850CB6354}"/>
          </ac:picMkLst>
        </pc:picChg>
        <pc:picChg chg="del">
          <ac:chgData name="Aaron Cyr" userId="f710c333df2a0e40" providerId="LiveId" clId="{5BCB7F8F-0B20-40C2-9DB4-3B7DD40DBDB2}" dt="2020-10-13T21:15:30.884" v="3992" actId="478"/>
          <ac:picMkLst>
            <pc:docMk/>
            <pc:sldMk cId="1950182860" sldId="316"/>
            <ac:picMk id="14" creationId="{FC276620-1564-442A-B1B8-B3228C19D6C6}"/>
          </ac:picMkLst>
        </pc:picChg>
      </pc:sldChg>
      <pc:sldChg chg="addSp delSp modSp add mod">
        <pc:chgData name="Aaron Cyr" userId="f710c333df2a0e40" providerId="LiveId" clId="{5BCB7F8F-0B20-40C2-9DB4-3B7DD40DBDB2}" dt="2020-10-13T22:16:14.187" v="5092" actId="20577"/>
        <pc:sldMkLst>
          <pc:docMk/>
          <pc:sldMk cId="3617109760" sldId="317"/>
        </pc:sldMkLst>
        <pc:spChg chg="mod">
          <ac:chgData name="Aaron Cyr" userId="f710c333df2a0e40" providerId="LiveId" clId="{5BCB7F8F-0B20-40C2-9DB4-3B7DD40DBDB2}" dt="2020-10-13T22:16:14.187" v="5092" actId="20577"/>
          <ac:spMkLst>
            <pc:docMk/>
            <pc:sldMk cId="3617109760" sldId="317"/>
            <ac:spMk id="2" creationId="{BB221BF7-58C9-4977-B499-6BECA023FCD2}"/>
          </ac:spMkLst>
        </pc:spChg>
        <pc:grpChg chg="del">
          <ac:chgData name="Aaron Cyr" userId="f710c333df2a0e40" providerId="LiveId" clId="{5BCB7F8F-0B20-40C2-9DB4-3B7DD40DBDB2}" dt="2020-10-13T21:16:51.084" v="3995" actId="478"/>
          <ac:grpSpMkLst>
            <pc:docMk/>
            <pc:sldMk cId="3617109760" sldId="317"/>
            <ac:grpSpMk id="15" creationId="{D2FBD8F5-47E4-4B63-A245-341819812783}"/>
          </ac:grpSpMkLst>
        </pc:grpChg>
        <pc:picChg chg="add mod">
          <ac:chgData name="Aaron Cyr" userId="f710c333df2a0e40" providerId="LiveId" clId="{5BCB7F8F-0B20-40C2-9DB4-3B7DD40DBDB2}" dt="2020-10-13T21:17:11.630" v="4008" actId="1076"/>
          <ac:picMkLst>
            <pc:docMk/>
            <pc:sldMk cId="3617109760" sldId="317"/>
            <ac:picMk id="3" creationId="{8474FBC3-B158-48B9-A413-2312020F5B76}"/>
          </ac:picMkLst>
        </pc:picChg>
        <pc:picChg chg="del">
          <ac:chgData name="Aaron Cyr" userId="f710c333df2a0e40" providerId="LiveId" clId="{5BCB7F8F-0B20-40C2-9DB4-3B7DD40DBDB2}" dt="2020-10-13T21:16:51.747" v="3996" actId="478"/>
          <ac:picMkLst>
            <pc:docMk/>
            <pc:sldMk cId="3617109760" sldId="317"/>
            <ac:picMk id="8" creationId="{D83E7BF8-2BD4-4FC8-8D2E-EC1B8AC069DE}"/>
          </ac:picMkLst>
        </pc:picChg>
      </pc:sldChg>
      <pc:sldChg chg="addSp delSp modSp add mod">
        <pc:chgData name="Aaron Cyr" userId="f710c333df2a0e40" providerId="LiveId" clId="{5BCB7F8F-0B20-40C2-9DB4-3B7DD40DBDB2}" dt="2020-10-13T21:21:29.012" v="4109" actId="20577"/>
        <pc:sldMkLst>
          <pc:docMk/>
          <pc:sldMk cId="3405614148" sldId="318"/>
        </pc:sldMkLst>
        <pc:spChg chg="mod">
          <ac:chgData name="Aaron Cyr" userId="f710c333df2a0e40" providerId="LiveId" clId="{5BCB7F8F-0B20-40C2-9DB4-3B7DD40DBDB2}" dt="2020-10-13T21:21:29.012" v="4109" actId="20577"/>
          <ac:spMkLst>
            <pc:docMk/>
            <pc:sldMk cId="3405614148" sldId="318"/>
            <ac:spMk id="2" creationId="{BB221BF7-58C9-4977-B499-6BECA023FCD2}"/>
          </ac:spMkLst>
        </pc:spChg>
        <pc:spChg chg="del">
          <ac:chgData name="Aaron Cyr" userId="f710c333df2a0e40" providerId="LiveId" clId="{5BCB7F8F-0B20-40C2-9DB4-3B7DD40DBDB2}" dt="2020-10-13T21:21:00.909" v="4092" actId="478"/>
          <ac:spMkLst>
            <pc:docMk/>
            <pc:sldMk cId="3405614148" sldId="318"/>
            <ac:spMk id="10" creationId="{F55F77ED-9BE3-453C-B30C-0C2F1FD8FD8C}"/>
          </ac:spMkLst>
        </pc:spChg>
        <pc:picChg chg="add mod">
          <ac:chgData name="Aaron Cyr" userId="f710c333df2a0e40" providerId="LiveId" clId="{5BCB7F8F-0B20-40C2-9DB4-3B7DD40DBDB2}" dt="2020-10-13T21:21:20.998" v="4097" actId="1076"/>
          <ac:picMkLst>
            <pc:docMk/>
            <pc:sldMk cId="3405614148" sldId="318"/>
            <ac:picMk id="4" creationId="{C2C79E49-A464-44C8-BD58-44C04DB0F955}"/>
          </ac:picMkLst>
        </pc:picChg>
        <pc:picChg chg="del">
          <ac:chgData name="Aaron Cyr" userId="f710c333df2a0e40" providerId="LiveId" clId="{5BCB7F8F-0B20-40C2-9DB4-3B7DD40DBDB2}" dt="2020-10-13T21:20:58.531" v="4090" actId="478"/>
          <ac:picMkLst>
            <pc:docMk/>
            <pc:sldMk cId="3405614148" sldId="318"/>
            <ac:picMk id="7" creationId="{E9E8BBEB-20E0-4E62-B842-F6D872D10545}"/>
          </ac:picMkLst>
        </pc:picChg>
        <pc:picChg chg="del">
          <ac:chgData name="Aaron Cyr" userId="f710c333df2a0e40" providerId="LiveId" clId="{5BCB7F8F-0B20-40C2-9DB4-3B7DD40DBDB2}" dt="2020-10-13T21:20:58.950" v="4091" actId="478"/>
          <ac:picMkLst>
            <pc:docMk/>
            <pc:sldMk cId="3405614148" sldId="318"/>
            <ac:picMk id="9" creationId="{B2664C50-0604-48EF-B33F-164850CB6354}"/>
          </ac:picMkLst>
        </pc:picChg>
      </pc:sldChg>
      <pc:sldChg chg="addSp delSp modSp add mod">
        <pc:chgData name="Aaron Cyr" userId="f710c333df2a0e40" providerId="LiveId" clId="{5BCB7F8F-0B20-40C2-9DB4-3B7DD40DBDB2}" dt="2020-10-13T22:17:07.780" v="5098" actId="1076"/>
        <pc:sldMkLst>
          <pc:docMk/>
          <pc:sldMk cId="956503805" sldId="319"/>
        </pc:sldMkLst>
        <pc:spChg chg="add mod">
          <ac:chgData name="Aaron Cyr" userId="f710c333df2a0e40" providerId="LiveId" clId="{5BCB7F8F-0B20-40C2-9DB4-3B7DD40DBDB2}" dt="2020-10-13T22:17:07.780" v="5098" actId="1076"/>
          <ac:spMkLst>
            <pc:docMk/>
            <pc:sldMk cId="956503805" sldId="319"/>
            <ac:spMk id="13" creationId="{080FE150-63FB-4242-8011-DED76BF93157}"/>
          </ac:spMkLst>
        </pc:spChg>
        <pc:picChg chg="del">
          <ac:chgData name="Aaron Cyr" userId="f710c333df2a0e40" providerId="LiveId" clId="{5BCB7F8F-0B20-40C2-9DB4-3B7DD40DBDB2}" dt="2020-10-13T21:21:50.212" v="4110" actId="478"/>
          <ac:picMkLst>
            <pc:docMk/>
            <pc:sldMk cId="956503805" sldId="319"/>
            <ac:picMk id="4" creationId="{C2C79E49-A464-44C8-BD58-44C04DB0F955}"/>
          </ac:picMkLst>
        </pc:picChg>
        <pc:picChg chg="add mod">
          <ac:chgData name="Aaron Cyr" userId="f710c333df2a0e40" providerId="LiveId" clId="{5BCB7F8F-0B20-40C2-9DB4-3B7DD40DBDB2}" dt="2020-10-13T22:17:07.780" v="5098" actId="1076"/>
          <ac:picMkLst>
            <pc:docMk/>
            <pc:sldMk cId="956503805" sldId="319"/>
            <ac:picMk id="6" creationId="{BF2848C7-D7DD-4D45-9F90-3900C0A28556}"/>
          </ac:picMkLst>
        </pc:picChg>
        <pc:picChg chg="add mod">
          <ac:chgData name="Aaron Cyr" userId="f710c333df2a0e40" providerId="LiveId" clId="{5BCB7F8F-0B20-40C2-9DB4-3B7DD40DBDB2}" dt="2020-10-13T22:17:07.780" v="5098" actId="1076"/>
          <ac:picMkLst>
            <pc:docMk/>
            <pc:sldMk cId="956503805" sldId="319"/>
            <ac:picMk id="8" creationId="{3EA34C3B-3377-4E70-BC6F-73DCFFDAA089}"/>
          </ac:picMkLst>
        </pc:picChg>
        <pc:picChg chg="add mod">
          <ac:chgData name="Aaron Cyr" userId="f710c333df2a0e40" providerId="LiveId" clId="{5BCB7F8F-0B20-40C2-9DB4-3B7DD40DBDB2}" dt="2020-10-13T22:17:07.780" v="5098" actId="1076"/>
          <ac:picMkLst>
            <pc:docMk/>
            <pc:sldMk cId="956503805" sldId="319"/>
            <ac:picMk id="10" creationId="{34C01097-0EB8-43B2-A4D9-F00E379355B2}"/>
          </ac:picMkLst>
        </pc:picChg>
        <pc:picChg chg="add del">
          <ac:chgData name="Aaron Cyr" userId="f710c333df2a0e40" providerId="LiveId" clId="{5BCB7F8F-0B20-40C2-9DB4-3B7DD40DBDB2}" dt="2020-10-13T21:25:57.800" v="4169" actId="478"/>
          <ac:picMkLst>
            <pc:docMk/>
            <pc:sldMk cId="956503805" sldId="319"/>
            <ac:picMk id="15" creationId="{F4BF4364-106D-4DD8-8DB5-F16E58E05AF2}"/>
          </ac:picMkLst>
        </pc:picChg>
        <pc:cxnChg chg="add mod">
          <ac:chgData name="Aaron Cyr" userId="f710c333df2a0e40" providerId="LiveId" clId="{5BCB7F8F-0B20-40C2-9DB4-3B7DD40DBDB2}" dt="2020-10-13T22:17:07.780" v="5098" actId="1076"/>
          <ac:cxnSpMkLst>
            <pc:docMk/>
            <pc:sldMk cId="956503805" sldId="319"/>
            <ac:cxnSpMk id="12" creationId="{B9826B7D-E951-4B1F-9B21-99EF61F914F0}"/>
          </ac:cxnSpMkLst>
        </pc:cxnChg>
      </pc:sldChg>
      <pc:sldChg chg="addSp delSp modSp add mod">
        <pc:chgData name="Aaron Cyr" userId="f710c333df2a0e40" providerId="LiveId" clId="{5BCB7F8F-0B20-40C2-9DB4-3B7DD40DBDB2}" dt="2020-10-13T22:17:31.676" v="5100" actId="207"/>
        <pc:sldMkLst>
          <pc:docMk/>
          <pc:sldMk cId="3107508729" sldId="320"/>
        </pc:sldMkLst>
        <pc:spChg chg="add del mod">
          <ac:chgData name="Aaron Cyr" userId="f710c333df2a0e40" providerId="LiveId" clId="{5BCB7F8F-0B20-40C2-9DB4-3B7DD40DBDB2}" dt="2020-10-13T21:26:22.988" v="4187" actId="1036"/>
          <ac:spMkLst>
            <pc:docMk/>
            <pc:sldMk cId="3107508729" sldId="320"/>
            <ac:spMk id="13" creationId="{080FE150-63FB-4242-8011-DED76BF93157}"/>
          </ac:spMkLst>
        </pc:spChg>
        <pc:spChg chg="add mod">
          <ac:chgData name="Aaron Cyr" userId="f710c333df2a0e40" providerId="LiveId" clId="{5BCB7F8F-0B20-40C2-9DB4-3B7DD40DBDB2}" dt="2020-10-13T22:17:31.676" v="5100" actId="207"/>
          <ac:spMkLst>
            <pc:docMk/>
            <pc:sldMk cId="3107508729" sldId="320"/>
            <ac:spMk id="19" creationId="{89D8971F-A159-44C5-B548-F0EFD7765F4B}"/>
          </ac:spMkLst>
        </pc:spChg>
        <pc:grpChg chg="add mod">
          <ac:chgData name="Aaron Cyr" userId="f710c333df2a0e40" providerId="LiveId" clId="{5BCB7F8F-0B20-40C2-9DB4-3B7DD40DBDB2}" dt="2020-10-13T21:26:11.453" v="4173" actId="1076"/>
          <ac:grpSpMkLst>
            <pc:docMk/>
            <pc:sldMk cId="3107508729" sldId="320"/>
            <ac:grpSpMk id="3" creationId="{1F479D6D-F340-438F-967C-3B023AC23B4E}"/>
          </ac:grpSpMkLst>
        </pc:grpChg>
        <pc:picChg chg="del">
          <ac:chgData name="Aaron Cyr" userId="f710c333df2a0e40" providerId="LiveId" clId="{5BCB7F8F-0B20-40C2-9DB4-3B7DD40DBDB2}" dt="2020-10-13T21:26:00.883" v="4170" actId="478"/>
          <ac:picMkLst>
            <pc:docMk/>
            <pc:sldMk cId="3107508729" sldId="320"/>
            <ac:picMk id="6" creationId="{BF2848C7-D7DD-4D45-9F90-3900C0A28556}"/>
          </ac:picMkLst>
        </pc:picChg>
        <pc:picChg chg="add del mod">
          <ac:chgData name="Aaron Cyr" userId="f710c333df2a0e40" providerId="LiveId" clId="{5BCB7F8F-0B20-40C2-9DB4-3B7DD40DBDB2}" dt="2020-10-13T21:26:44.933" v="4193" actId="22"/>
          <ac:picMkLst>
            <pc:docMk/>
            <pc:sldMk cId="3107508729" sldId="320"/>
            <ac:picMk id="7" creationId="{95A7D931-1452-44B6-8D80-AAAC9F642F08}"/>
          </ac:picMkLst>
        </pc:picChg>
        <pc:picChg chg="mod">
          <ac:chgData name="Aaron Cyr" userId="f710c333df2a0e40" providerId="LiveId" clId="{5BCB7F8F-0B20-40C2-9DB4-3B7DD40DBDB2}" dt="2020-10-13T21:26:06.840" v="4171" actId="164"/>
          <ac:picMkLst>
            <pc:docMk/>
            <pc:sldMk cId="3107508729" sldId="320"/>
            <ac:picMk id="8" creationId="{3EA34C3B-3377-4E70-BC6F-73DCFFDAA089}"/>
          </ac:picMkLst>
        </pc:picChg>
        <pc:picChg chg="mod">
          <ac:chgData name="Aaron Cyr" userId="f710c333df2a0e40" providerId="LiveId" clId="{5BCB7F8F-0B20-40C2-9DB4-3B7DD40DBDB2}" dt="2020-10-13T21:26:06.840" v="4171" actId="164"/>
          <ac:picMkLst>
            <pc:docMk/>
            <pc:sldMk cId="3107508729" sldId="320"/>
            <ac:picMk id="10" creationId="{34C01097-0EB8-43B2-A4D9-F00E379355B2}"/>
          </ac:picMkLst>
        </pc:picChg>
        <pc:picChg chg="add del mod">
          <ac:chgData name="Aaron Cyr" userId="f710c333df2a0e40" providerId="LiveId" clId="{5BCB7F8F-0B20-40C2-9DB4-3B7DD40DBDB2}" dt="2020-10-13T21:27:25.149" v="4206" actId="478"/>
          <ac:picMkLst>
            <pc:docMk/>
            <pc:sldMk cId="3107508729" sldId="320"/>
            <ac:picMk id="11" creationId="{40CBB415-BD71-436E-9778-77E4CC4ADE0D}"/>
          </ac:picMkLst>
        </pc:picChg>
        <pc:picChg chg="add del mod">
          <ac:chgData name="Aaron Cyr" userId="f710c333df2a0e40" providerId="LiveId" clId="{5BCB7F8F-0B20-40C2-9DB4-3B7DD40DBDB2}" dt="2020-10-13T21:27:51.510" v="4214" actId="1076"/>
          <ac:picMkLst>
            <pc:docMk/>
            <pc:sldMk cId="3107508729" sldId="320"/>
            <ac:picMk id="15" creationId="{F4BF4364-106D-4DD8-8DB5-F16E58E05AF2}"/>
          </ac:picMkLst>
        </pc:picChg>
        <pc:picChg chg="add del mod">
          <ac:chgData name="Aaron Cyr" userId="f710c333df2a0e40" providerId="LiveId" clId="{5BCB7F8F-0B20-40C2-9DB4-3B7DD40DBDB2}" dt="2020-10-13T22:17:02.469" v="5097" actId="21"/>
          <ac:picMkLst>
            <pc:docMk/>
            <pc:sldMk cId="3107508729" sldId="320"/>
            <ac:picMk id="16" creationId="{3EDCB4EB-F0FA-4E9A-8EDE-DA4903F5436A}"/>
          </ac:picMkLst>
        </pc:picChg>
        <pc:picChg chg="add del">
          <ac:chgData name="Aaron Cyr" userId="f710c333df2a0e40" providerId="LiveId" clId="{5BCB7F8F-0B20-40C2-9DB4-3B7DD40DBDB2}" dt="2020-10-13T21:31:11.475" v="4217" actId="478"/>
          <ac:picMkLst>
            <pc:docMk/>
            <pc:sldMk cId="3107508729" sldId="320"/>
            <ac:picMk id="18" creationId="{E844970B-23CC-4159-A361-18D906656BBE}"/>
          </ac:picMkLst>
        </pc:picChg>
        <pc:cxnChg chg="add del mod">
          <ac:chgData name="Aaron Cyr" userId="f710c333df2a0e40" providerId="LiveId" clId="{5BCB7F8F-0B20-40C2-9DB4-3B7DD40DBDB2}" dt="2020-10-13T21:26:22.988" v="4187" actId="1036"/>
          <ac:cxnSpMkLst>
            <pc:docMk/>
            <pc:sldMk cId="3107508729" sldId="320"/>
            <ac:cxnSpMk id="12" creationId="{B9826B7D-E951-4B1F-9B21-99EF61F914F0}"/>
          </ac:cxnSpMkLst>
        </pc:cxnChg>
      </pc:sldChg>
      <pc:sldChg chg="addSp delSp modSp add mod">
        <pc:chgData name="Aaron Cyr" userId="f710c333df2a0e40" providerId="LiveId" clId="{5BCB7F8F-0B20-40C2-9DB4-3B7DD40DBDB2}" dt="2020-10-13T21:31:48.661" v="4253" actId="1076"/>
        <pc:sldMkLst>
          <pc:docMk/>
          <pc:sldMk cId="871426007" sldId="321"/>
        </pc:sldMkLst>
        <pc:spChg chg="mod">
          <ac:chgData name="Aaron Cyr" userId="f710c333df2a0e40" providerId="LiveId" clId="{5BCB7F8F-0B20-40C2-9DB4-3B7DD40DBDB2}" dt="2020-10-13T21:31:23.188" v="4241" actId="6549"/>
          <ac:spMkLst>
            <pc:docMk/>
            <pc:sldMk cId="871426007" sldId="321"/>
            <ac:spMk id="2" creationId="{BB221BF7-58C9-4977-B499-6BECA023FCD2}"/>
          </ac:spMkLst>
        </pc:spChg>
        <pc:spChg chg="del mod">
          <ac:chgData name="Aaron Cyr" userId="f710c333df2a0e40" providerId="LiveId" clId="{5BCB7F8F-0B20-40C2-9DB4-3B7DD40DBDB2}" dt="2020-10-13T21:31:29.948" v="4247" actId="478"/>
          <ac:spMkLst>
            <pc:docMk/>
            <pc:sldMk cId="871426007" sldId="321"/>
            <ac:spMk id="13" creationId="{080FE150-63FB-4242-8011-DED76BF93157}"/>
          </ac:spMkLst>
        </pc:spChg>
        <pc:grpChg chg="del">
          <ac:chgData name="Aaron Cyr" userId="f710c333df2a0e40" providerId="LiveId" clId="{5BCB7F8F-0B20-40C2-9DB4-3B7DD40DBDB2}" dt="2020-10-13T21:31:25.988" v="4242" actId="478"/>
          <ac:grpSpMkLst>
            <pc:docMk/>
            <pc:sldMk cId="871426007" sldId="321"/>
            <ac:grpSpMk id="3" creationId="{1F479D6D-F340-438F-967C-3B023AC23B4E}"/>
          </ac:grpSpMkLst>
        </pc:grpChg>
        <pc:picChg chg="add mod">
          <ac:chgData name="Aaron Cyr" userId="f710c333df2a0e40" providerId="LiveId" clId="{5BCB7F8F-0B20-40C2-9DB4-3B7DD40DBDB2}" dt="2020-10-13T21:31:48.661" v="4253" actId="1076"/>
          <ac:picMkLst>
            <pc:docMk/>
            <pc:sldMk cId="871426007" sldId="321"/>
            <ac:picMk id="4" creationId="{95DEF20F-CD59-4AA5-911B-A0ED77110E3C}"/>
          </ac:picMkLst>
        </pc:picChg>
        <pc:picChg chg="del">
          <ac:chgData name="Aaron Cyr" userId="f710c333df2a0e40" providerId="LiveId" clId="{5BCB7F8F-0B20-40C2-9DB4-3B7DD40DBDB2}" dt="2020-10-13T21:31:26.644" v="4243" actId="478"/>
          <ac:picMkLst>
            <pc:docMk/>
            <pc:sldMk cId="871426007" sldId="321"/>
            <ac:picMk id="15" creationId="{F4BF4364-106D-4DD8-8DB5-F16E58E05AF2}"/>
          </ac:picMkLst>
        </pc:picChg>
        <pc:picChg chg="del">
          <ac:chgData name="Aaron Cyr" userId="f710c333df2a0e40" providerId="LiveId" clId="{5BCB7F8F-0B20-40C2-9DB4-3B7DD40DBDB2}" dt="2020-10-13T21:31:28.404" v="4246" actId="478"/>
          <ac:picMkLst>
            <pc:docMk/>
            <pc:sldMk cId="871426007" sldId="321"/>
            <ac:picMk id="16" creationId="{3EDCB4EB-F0FA-4E9A-8EDE-DA4903F5436A}"/>
          </ac:picMkLst>
        </pc:picChg>
        <pc:picChg chg="mod">
          <ac:chgData name="Aaron Cyr" userId="f710c333df2a0e40" providerId="LiveId" clId="{5BCB7F8F-0B20-40C2-9DB4-3B7DD40DBDB2}" dt="2020-10-13T21:31:47.189" v="4252" actId="1076"/>
          <ac:picMkLst>
            <pc:docMk/>
            <pc:sldMk cId="871426007" sldId="321"/>
            <ac:picMk id="18" creationId="{E844970B-23CC-4159-A361-18D906656BBE}"/>
          </ac:picMkLst>
        </pc:picChg>
        <pc:cxnChg chg="del">
          <ac:chgData name="Aaron Cyr" userId="f710c333df2a0e40" providerId="LiveId" clId="{5BCB7F8F-0B20-40C2-9DB4-3B7DD40DBDB2}" dt="2020-10-13T21:31:27.453" v="4244" actId="478"/>
          <ac:cxnSpMkLst>
            <pc:docMk/>
            <pc:sldMk cId="871426007" sldId="321"/>
            <ac:cxnSpMk id="12" creationId="{B9826B7D-E951-4B1F-9B21-99EF61F914F0}"/>
          </ac:cxnSpMkLst>
        </pc:cxnChg>
      </pc:sldChg>
      <pc:sldChg chg="addSp delSp modSp add mod">
        <pc:chgData name="Aaron Cyr" userId="f710c333df2a0e40" providerId="LiveId" clId="{5BCB7F8F-0B20-40C2-9DB4-3B7DD40DBDB2}" dt="2020-10-13T21:32:35.366" v="4263" actId="1076"/>
        <pc:sldMkLst>
          <pc:docMk/>
          <pc:sldMk cId="907667984" sldId="322"/>
        </pc:sldMkLst>
        <pc:spChg chg="mod">
          <ac:chgData name="Aaron Cyr" userId="f710c333df2a0e40" providerId="LiveId" clId="{5BCB7F8F-0B20-40C2-9DB4-3B7DD40DBDB2}" dt="2020-10-13T21:31:53.094" v="4256" actId="20577"/>
          <ac:spMkLst>
            <pc:docMk/>
            <pc:sldMk cId="907667984" sldId="322"/>
            <ac:spMk id="2" creationId="{BB221BF7-58C9-4977-B499-6BECA023FCD2}"/>
          </ac:spMkLst>
        </pc:spChg>
        <pc:picChg chg="add">
          <ac:chgData name="Aaron Cyr" userId="f710c333df2a0e40" providerId="LiveId" clId="{5BCB7F8F-0B20-40C2-9DB4-3B7DD40DBDB2}" dt="2020-10-13T21:32:00.042" v="4258" actId="22"/>
          <ac:picMkLst>
            <pc:docMk/>
            <pc:sldMk cId="907667984" sldId="322"/>
            <ac:picMk id="3" creationId="{ADC9ACC1-9289-4B35-857A-77BB1310AA68}"/>
          </ac:picMkLst>
        </pc:picChg>
        <pc:picChg chg="del">
          <ac:chgData name="Aaron Cyr" userId="f710c333df2a0e40" providerId="LiveId" clId="{5BCB7F8F-0B20-40C2-9DB4-3B7DD40DBDB2}" dt="2020-10-13T21:31:55.151" v="4257" actId="478"/>
          <ac:picMkLst>
            <pc:docMk/>
            <pc:sldMk cId="907667984" sldId="322"/>
            <ac:picMk id="4" creationId="{95DEF20F-CD59-4AA5-911B-A0ED77110E3C}"/>
          </ac:picMkLst>
        </pc:picChg>
        <pc:picChg chg="add mod">
          <ac:chgData name="Aaron Cyr" userId="f710c333df2a0e40" providerId="LiveId" clId="{5BCB7F8F-0B20-40C2-9DB4-3B7DD40DBDB2}" dt="2020-10-13T21:32:35.366" v="4263" actId="1076"/>
          <ac:picMkLst>
            <pc:docMk/>
            <pc:sldMk cId="907667984" sldId="322"/>
            <ac:picMk id="8" creationId="{E2C534B0-C490-4E36-9B28-81FCAB461838}"/>
          </ac:picMkLst>
        </pc:picChg>
        <pc:picChg chg="del">
          <ac:chgData name="Aaron Cyr" userId="f710c333df2a0e40" providerId="LiveId" clId="{5BCB7F8F-0B20-40C2-9DB4-3B7DD40DBDB2}" dt="2020-10-13T21:32:29.862" v="4259" actId="478"/>
          <ac:picMkLst>
            <pc:docMk/>
            <pc:sldMk cId="907667984" sldId="322"/>
            <ac:picMk id="18" creationId="{E844970B-23CC-4159-A361-18D906656BBE}"/>
          </ac:picMkLst>
        </pc:picChg>
      </pc:sldChg>
      <pc:sldChg chg="add del">
        <pc:chgData name="Aaron Cyr" userId="f710c333df2a0e40" providerId="LiveId" clId="{5BCB7F8F-0B20-40C2-9DB4-3B7DD40DBDB2}" dt="2020-10-13T22:18:10.011" v="5101" actId="47"/>
        <pc:sldMkLst>
          <pc:docMk/>
          <pc:sldMk cId="2151933076" sldId="323"/>
        </pc:sldMkLst>
      </pc:sldChg>
      <pc:sldChg chg="addSp delSp modSp add mod setBg setClrOvrMap">
        <pc:chgData name="Aaron Cyr" userId="f710c333df2a0e40" providerId="LiveId" clId="{5BCB7F8F-0B20-40C2-9DB4-3B7DD40DBDB2}" dt="2020-10-13T21:33:18.245" v="4284" actId="1076"/>
        <pc:sldMkLst>
          <pc:docMk/>
          <pc:sldMk cId="3710778828" sldId="324"/>
        </pc:sldMkLst>
        <pc:spChg chg="mod">
          <ac:chgData name="Aaron Cyr" userId="f710c333df2a0e40" providerId="LiveId" clId="{5BCB7F8F-0B20-40C2-9DB4-3B7DD40DBDB2}" dt="2020-10-13T21:33:12.695" v="4280" actId="26606"/>
          <ac:spMkLst>
            <pc:docMk/>
            <pc:sldMk cId="3710778828" sldId="324"/>
            <ac:spMk id="2" creationId="{BB221BF7-58C9-4977-B499-6BECA023FCD2}"/>
          </ac:spMkLst>
        </pc:spChg>
        <pc:spChg chg="mod ord">
          <ac:chgData name="Aaron Cyr" userId="f710c333df2a0e40" providerId="LiveId" clId="{5BCB7F8F-0B20-40C2-9DB4-3B7DD40DBDB2}" dt="2020-10-13T21:33:12.695" v="4280" actId="26606"/>
          <ac:spMkLst>
            <pc:docMk/>
            <pc:sldMk cId="3710778828" sldId="324"/>
            <ac:spMk id="5" creationId="{87424EA9-ACA6-47E5-A407-6BFBA909AD89}"/>
          </ac:spMkLst>
        </pc:spChg>
        <pc:picChg chg="del">
          <ac:chgData name="Aaron Cyr" userId="f710c333df2a0e40" providerId="LiveId" clId="{5BCB7F8F-0B20-40C2-9DB4-3B7DD40DBDB2}" dt="2020-10-13T21:33:03.900" v="4276" actId="478"/>
          <ac:picMkLst>
            <pc:docMk/>
            <pc:sldMk cId="3710778828" sldId="324"/>
            <ac:picMk id="3" creationId="{ADC9ACC1-9289-4B35-857A-77BB1310AA68}"/>
          </ac:picMkLst>
        </pc:picChg>
        <pc:picChg chg="add mod">
          <ac:chgData name="Aaron Cyr" userId="f710c333df2a0e40" providerId="LiveId" clId="{5BCB7F8F-0B20-40C2-9DB4-3B7DD40DBDB2}" dt="2020-10-13T21:33:18.245" v="4284" actId="1076"/>
          <ac:picMkLst>
            <pc:docMk/>
            <pc:sldMk cId="3710778828" sldId="324"/>
            <ac:picMk id="6" creationId="{F5BEC961-E356-4D1A-B2F1-153C25991520}"/>
          </ac:picMkLst>
        </pc:picChg>
        <pc:picChg chg="del">
          <ac:chgData name="Aaron Cyr" userId="f710c333df2a0e40" providerId="LiveId" clId="{5BCB7F8F-0B20-40C2-9DB4-3B7DD40DBDB2}" dt="2020-10-13T21:33:04.367" v="4277" actId="478"/>
          <ac:picMkLst>
            <pc:docMk/>
            <pc:sldMk cId="3710778828" sldId="324"/>
            <ac:picMk id="8" creationId="{E2C534B0-C490-4E36-9B28-81FCAB461838}"/>
          </ac:picMkLst>
        </pc:picChg>
      </pc:sldChg>
      <pc:sldChg chg="addSp delSp modSp add del mod">
        <pc:chgData name="Aaron Cyr" userId="f710c333df2a0e40" providerId="LiveId" clId="{5BCB7F8F-0B20-40C2-9DB4-3B7DD40DBDB2}" dt="2020-10-13T22:19:13.776" v="5102" actId="47"/>
        <pc:sldMkLst>
          <pc:docMk/>
          <pc:sldMk cId="977734301" sldId="325"/>
        </pc:sldMkLst>
        <pc:spChg chg="mod">
          <ac:chgData name="Aaron Cyr" userId="f710c333df2a0e40" providerId="LiveId" clId="{5BCB7F8F-0B20-40C2-9DB4-3B7DD40DBDB2}" dt="2020-10-13T21:33:54.692" v="4295" actId="20577"/>
          <ac:spMkLst>
            <pc:docMk/>
            <pc:sldMk cId="977734301" sldId="325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1:34:02.846" v="4298" actId="1076"/>
          <ac:picMkLst>
            <pc:docMk/>
            <pc:sldMk cId="977734301" sldId="325"/>
            <ac:picMk id="4" creationId="{FB62BA23-3CA3-4074-9DD5-E4C2A7D4B7DD}"/>
          </ac:picMkLst>
        </pc:picChg>
        <pc:picChg chg="del">
          <ac:chgData name="Aaron Cyr" userId="f710c333df2a0e40" providerId="LiveId" clId="{5BCB7F8F-0B20-40C2-9DB4-3B7DD40DBDB2}" dt="2020-10-13T21:33:50.679" v="4286" actId="478"/>
          <ac:picMkLst>
            <pc:docMk/>
            <pc:sldMk cId="977734301" sldId="325"/>
            <ac:picMk id="6" creationId="{F5BEC961-E356-4D1A-B2F1-153C25991520}"/>
          </ac:picMkLst>
        </pc:picChg>
      </pc:sldChg>
      <pc:sldChg chg="add">
        <pc:chgData name="Aaron Cyr" userId="f710c333df2a0e40" providerId="LiveId" clId="{5BCB7F8F-0B20-40C2-9DB4-3B7DD40DBDB2}" dt="2020-10-13T21:34:05.767" v="4299"/>
        <pc:sldMkLst>
          <pc:docMk/>
          <pc:sldMk cId="680511178" sldId="326"/>
        </pc:sldMkLst>
      </pc:sldChg>
      <pc:sldChg chg="addSp modSp new del mod">
        <pc:chgData name="Aaron Cyr" userId="f710c333df2a0e40" providerId="LiveId" clId="{5BCB7F8F-0B20-40C2-9DB4-3B7DD40DBDB2}" dt="2020-10-13T21:34:55.096" v="4309" actId="47"/>
        <pc:sldMkLst>
          <pc:docMk/>
          <pc:sldMk cId="1858412310" sldId="327"/>
        </pc:sldMkLst>
        <pc:spChg chg="mod">
          <ac:chgData name="Aaron Cyr" userId="f710c333df2a0e40" providerId="LiveId" clId="{5BCB7F8F-0B20-40C2-9DB4-3B7DD40DBDB2}" dt="2020-10-13T21:34:49.307" v="4307" actId="20577"/>
          <ac:spMkLst>
            <pc:docMk/>
            <pc:sldMk cId="1858412310" sldId="327"/>
            <ac:spMk id="2" creationId="{F5619058-8DD3-4B3C-8725-1C0C17ED78D5}"/>
          </ac:spMkLst>
        </pc:spChg>
        <pc:picChg chg="add">
          <ac:chgData name="Aaron Cyr" userId="f710c333df2a0e40" providerId="LiveId" clId="{5BCB7F8F-0B20-40C2-9DB4-3B7DD40DBDB2}" dt="2020-10-13T21:34:44.993" v="4301" actId="22"/>
          <ac:picMkLst>
            <pc:docMk/>
            <pc:sldMk cId="1858412310" sldId="327"/>
            <ac:picMk id="5" creationId="{3B45B290-B337-413D-8C79-4BADA2B3BEFE}"/>
          </ac:picMkLst>
        </pc:picChg>
      </pc:sldChg>
      <pc:sldChg chg="addSp delSp modSp add mod">
        <pc:chgData name="Aaron Cyr" userId="f710c333df2a0e40" providerId="LiveId" clId="{5BCB7F8F-0B20-40C2-9DB4-3B7DD40DBDB2}" dt="2020-10-13T21:35:51.118" v="4333" actId="1076"/>
        <pc:sldMkLst>
          <pc:docMk/>
          <pc:sldMk cId="1221063909" sldId="328"/>
        </pc:sldMkLst>
        <pc:spChg chg="mod">
          <ac:chgData name="Aaron Cyr" userId="f710c333df2a0e40" providerId="LiveId" clId="{5BCB7F8F-0B20-40C2-9DB4-3B7DD40DBDB2}" dt="2020-10-13T21:35:00.171" v="4317" actId="20577"/>
          <ac:spMkLst>
            <pc:docMk/>
            <pc:sldMk cId="1221063909" sldId="328"/>
            <ac:spMk id="2" creationId="{BB221BF7-58C9-4977-B499-6BECA023FCD2}"/>
          </ac:spMkLst>
        </pc:spChg>
        <pc:grpChg chg="add mod">
          <ac:chgData name="Aaron Cyr" userId="f710c333df2a0e40" providerId="LiveId" clId="{5BCB7F8F-0B20-40C2-9DB4-3B7DD40DBDB2}" dt="2020-10-13T21:35:28.806" v="4325" actId="164"/>
          <ac:grpSpMkLst>
            <pc:docMk/>
            <pc:sldMk cId="1221063909" sldId="328"/>
            <ac:grpSpMk id="9" creationId="{10369ADD-212C-4C63-9A0B-780799E612EC}"/>
          </ac:grpSpMkLst>
        </pc:grpChg>
        <pc:grpChg chg="add mod">
          <ac:chgData name="Aaron Cyr" userId="f710c333df2a0e40" providerId="LiveId" clId="{5BCB7F8F-0B20-40C2-9DB4-3B7DD40DBDB2}" dt="2020-10-13T21:35:51.118" v="4333" actId="1076"/>
          <ac:grpSpMkLst>
            <pc:docMk/>
            <pc:sldMk cId="1221063909" sldId="328"/>
            <ac:grpSpMk id="10" creationId="{F07B9027-C350-44CE-8D08-6D95A20D118F}"/>
          </ac:grpSpMkLst>
        </pc:grpChg>
        <pc:picChg chg="del mod">
          <ac:chgData name="Aaron Cyr" userId="f710c333df2a0e40" providerId="LiveId" clId="{5BCB7F8F-0B20-40C2-9DB4-3B7DD40DBDB2}" dt="2020-10-13T21:34:57.701" v="4311" actId="478"/>
          <ac:picMkLst>
            <pc:docMk/>
            <pc:sldMk cId="1221063909" sldId="328"/>
            <ac:picMk id="4" creationId="{FB62BA23-3CA3-4074-9DD5-E4C2A7D4B7DD}"/>
          </ac:picMkLst>
        </pc:picChg>
        <pc:picChg chg="add mod">
          <ac:chgData name="Aaron Cyr" userId="f710c333df2a0e40" providerId="LiveId" clId="{5BCB7F8F-0B20-40C2-9DB4-3B7DD40DBDB2}" dt="2020-10-13T21:35:42.502" v="4329" actId="164"/>
          <ac:picMkLst>
            <pc:docMk/>
            <pc:sldMk cId="1221063909" sldId="328"/>
            <ac:picMk id="6" creationId="{C1A35AA6-8D3A-451E-A7FC-DFB17BBEBCB4}"/>
          </ac:picMkLst>
        </pc:picChg>
        <pc:picChg chg="add mod">
          <ac:chgData name="Aaron Cyr" userId="f710c333df2a0e40" providerId="LiveId" clId="{5BCB7F8F-0B20-40C2-9DB4-3B7DD40DBDB2}" dt="2020-10-13T21:35:42.502" v="4329" actId="164"/>
          <ac:picMkLst>
            <pc:docMk/>
            <pc:sldMk cId="1221063909" sldId="328"/>
            <ac:picMk id="8" creationId="{E086C1A9-A534-4FDA-A311-40F35E047B67}"/>
          </ac:picMkLst>
        </pc:picChg>
      </pc:sldChg>
      <pc:sldChg chg="addSp delSp modSp add mod">
        <pc:chgData name="Aaron Cyr" userId="f710c333df2a0e40" providerId="LiveId" clId="{5BCB7F8F-0B20-40C2-9DB4-3B7DD40DBDB2}" dt="2020-10-13T21:48:13.083" v="4652" actId="20577"/>
        <pc:sldMkLst>
          <pc:docMk/>
          <pc:sldMk cId="616255857" sldId="329"/>
        </pc:sldMkLst>
        <pc:spChg chg="mod">
          <ac:chgData name="Aaron Cyr" userId="f710c333df2a0e40" providerId="LiveId" clId="{5BCB7F8F-0B20-40C2-9DB4-3B7DD40DBDB2}" dt="2020-10-13T21:48:13.083" v="4652" actId="20577"/>
          <ac:spMkLst>
            <pc:docMk/>
            <pc:sldMk cId="616255857" sldId="329"/>
            <ac:spMk id="2" creationId="{BB221BF7-58C9-4977-B499-6BECA023FCD2}"/>
          </ac:spMkLst>
        </pc:spChg>
        <pc:grpChg chg="del">
          <ac:chgData name="Aaron Cyr" userId="f710c333df2a0e40" providerId="LiveId" clId="{5BCB7F8F-0B20-40C2-9DB4-3B7DD40DBDB2}" dt="2020-10-13T21:36:32.467" v="4355" actId="478"/>
          <ac:grpSpMkLst>
            <pc:docMk/>
            <pc:sldMk cId="616255857" sldId="329"/>
            <ac:grpSpMk id="10" creationId="{F07B9027-C350-44CE-8D08-6D95A20D118F}"/>
          </ac:grpSpMkLst>
        </pc:grpChg>
        <pc:picChg chg="add mod">
          <ac:chgData name="Aaron Cyr" userId="f710c333df2a0e40" providerId="LiveId" clId="{5BCB7F8F-0B20-40C2-9DB4-3B7DD40DBDB2}" dt="2020-10-13T21:37:50.509" v="4420" actId="1076"/>
          <ac:picMkLst>
            <pc:docMk/>
            <pc:sldMk cId="616255857" sldId="329"/>
            <ac:picMk id="4" creationId="{ACE6506B-335E-473E-88C9-0B522D45132F}"/>
          </ac:picMkLst>
        </pc:picChg>
      </pc:sldChg>
      <pc:sldChg chg="add del">
        <pc:chgData name="Aaron Cyr" userId="f710c333df2a0e40" providerId="LiveId" clId="{5BCB7F8F-0B20-40C2-9DB4-3B7DD40DBDB2}" dt="2020-10-13T21:35:02.051" v="4319"/>
        <pc:sldMkLst>
          <pc:docMk/>
          <pc:sldMk cId="4125546888" sldId="329"/>
        </pc:sldMkLst>
      </pc:sldChg>
      <pc:sldChg chg="addSp delSp modSp add mod">
        <pc:chgData name="Aaron Cyr" userId="f710c333df2a0e40" providerId="LiveId" clId="{5BCB7F8F-0B20-40C2-9DB4-3B7DD40DBDB2}" dt="2020-10-13T21:48:30.196" v="4670" actId="20577"/>
        <pc:sldMkLst>
          <pc:docMk/>
          <pc:sldMk cId="1394740547" sldId="330"/>
        </pc:sldMkLst>
        <pc:spChg chg="mod">
          <ac:chgData name="Aaron Cyr" userId="f710c333df2a0e40" providerId="LiveId" clId="{5BCB7F8F-0B20-40C2-9DB4-3B7DD40DBDB2}" dt="2020-10-13T21:48:30.196" v="4670" actId="20577"/>
          <ac:spMkLst>
            <pc:docMk/>
            <pc:sldMk cId="1394740547" sldId="330"/>
            <ac:spMk id="2" creationId="{BB221BF7-58C9-4977-B499-6BECA023FCD2}"/>
          </ac:spMkLst>
        </pc:spChg>
        <pc:spChg chg="add mod">
          <ac:chgData name="Aaron Cyr" userId="f710c333df2a0e40" providerId="LiveId" clId="{5BCB7F8F-0B20-40C2-9DB4-3B7DD40DBDB2}" dt="2020-10-13T21:41:48.123" v="4486" actId="207"/>
          <ac:spMkLst>
            <pc:docMk/>
            <pc:sldMk cId="1394740547" sldId="330"/>
            <ac:spMk id="17" creationId="{80856F0C-9577-4137-8DB0-C8BCC280812A}"/>
          </ac:spMkLst>
        </pc:spChg>
        <pc:grpChg chg="add del mod">
          <ac:chgData name="Aaron Cyr" userId="f710c333df2a0e40" providerId="LiveId" clId="{5BCB7F8F-0B20-40C2-9DB4-3B7DD40DBDB2}" dt="2020-10-13T21:41:04.388" v="4476" actId="165"/>
          <ac:grpSpMkLst>
            <pc:docMk/>
            <pc:sldMk cId="1394740547" sldId="330"/>
            <ac:grpSpMk id="15" creationId="{21F8D38D-7676-43FF-90C8-3788EC56E8CC}"/>
          </ac:grpSpMkLst>
        </pc:grpChg>
        <pc:grpChg chg="add mod">
          <ac:chgData name="Aaron Cyr" userId="f710c333df2a0e40" providerId="LiveId" clId="{5BCB7F8F-0B20-40C2-9DB4-3B7DD40DBDB2}" dt="2020-10-13T21:41:29.670" v="4482" actId="14100"/>
          <ac:grpSpMkLst>
            <pc:docMk/>
            <pc:sldMk cId="1394740547" sldId="330"/>
            <ac:grpSpMk id="16" creationId="{DA65EE06-EAE8-4B63-BB62-98BA2F3921BA}"/>
          </ac:grpSpMkLst>
        </pc:grpChg>
        <pc:picChg chg="del">
          <ac:chgData name="Aaron Cyr" userId="f710c333df2a0e40" providerId="LiveId" clId="{5BCB7F8F-0B20-40C2-9DB4-3B7DD40DBDB2}" dt="2020-10-13T21:38:09.371" v="4423" actId="478"/>
          <ac:picMkLst>
            <pc:docMk/>
            <pc:sldMk cId="1394740547" sldId="330"/>
            <ac:picMk id="4" creationId="{ACE6506B-335E-473E-88C9-0B522D45132F}"/>
          </ac:picMkLst>
        </pc:picChg>
        <pc:picChg chg="add mod">
          <ac:chgData name="Aaron Cyr" userId="f710c333df2a0e40" providerId="LiveId" clId="{5BCB7F8F-0B20-40C2-9DB4-3B7DD40DBDB2}" dt="2020-10-13T21:38:14.398" v="4427" actId="1076"/>
          <ac:picMkLst>
            <pc:docMk/>
            <pc:sldMk cId="1394740547" sldId="330"/>
            <ac:picMk id="6" creationId="{15F66999-C6F4-4D99-A102-08F2188B7390}"/>
          </ac:picMkLst>
        </pc:picChg>
        <pc:picChg chg="add mod topLvl">
          <ac:chgData name="Aaron Cyr" userId="f710c333df2a0e40" providerId="LiveId" clId="{5BCB7F8F-0B20-40C2-9DB4-3B7DD40DBDB2}" dt="2020-10-13T21:41:16.827" v="4479" actId="164"/>
          <ac:picMkLst>
            <pc:docMk/>
            <pc:sldMk cId="1394740547" sldId="330"/>
            <ac:picMk id="8" creationId="{A3B3E976-010D-4245-9133-CD2DBAD15D2B}"/>
          </ac:picMkLst>
        </pc:picChg>
        <pc:picChg chg="add mod topLvl">
          <ac:chgData name="Aaron Cyr" userId="f710c333df2a0e40" providerId="LiveId" clId="{5BCB7F8F-0B20-40C2-9DB4-3B7DD40DBDB2}" dt="2020-10-13T21:41:16.827" v="4479" actId="164"/>
          <ac:picMkLst>
            <pc:docMk/>
            <pc:sldMk cId="1394740547" sldId="330"/>
            <ac:picMk id="10" creationId="{01B92730-11AF-4200-932B-D77890BA71B8}"/>
          </ac:picMkLst>
        </pc:picChg>
        <pc:picChg chg="add mod topLvl">
          <ac:chgData name="Aaron Cyr" userId="f710c333df2a0e40" providerId="LiveId" clId="{5BCB7F8F-0B20-40C2-9DB4-3B7DD40DBDB2}" dt="2020-10-13T21:41:50.548" v="4487" actId="1037"/>
          <ac:picMkLst>
            <pc:docMk/>
            <pc:sldMk cId="1394740547" sldId="330"/>
            <ac:picMk id="12" creationId="{9C697FE8-222D-4C84-B3F0-53B32546334F}"/>
          </ac:picMkLst>
        </pc:picChg>
        <pc:cxnChg chg="add del mod topLvl">
          <ac:chgData name="Aaron Cyr" userId="f710c333df2a0e40" providerId="LiveId" clId="{5BCB7F8F-0B20-40C2-9DB4-3B7DD40DBDB2}" dt="2020-10-13T21:41:09.663" v="4478" actId="478"/>
          <ac:cxnSpMkLst>
            <pc:docMk/>
            <pc:sldMk cId="1394740547" sldId="330"/>
            <ac:cxnSpMk id="14" creationId="{43E6F8F2-2FEF-42CE-9108-F93FC0EA7DD4}"/>
          </ac:cxnSpMkLst>
        </pc:cxnChg>
      </pc:sldChg>
      <pc:sldChg chg="addSp delSp modSp add mod setBg">
        <pc:chgData name="Aaron Cyr" userId="f710c333df2a0e40" providerId="LiveId" clId="{5BCB7F8F-0B20-40C2-9DB4-3B7DD40DBDB2}" dt="2020-10-13T21:44:47.798" v="4519" actId="1076"/>
        <pc:sldMkLst>
          <pc:docMk/>
          <pc:sldMk cId="3070691966" sldId="331"/>
        </pc:sldMkLst>
        <pc:spChg chg="mod">
          <ac:chgData name="Aaron Cyr" userId="f710c333df2a0e40" providerId="LiveId" clId="{5BCB7F8F-0B20-40C2-9DB4-3B7DD40DBDB2}" dt="2020-10-13T21:43:37.496" v="4505" actId="26606"/>
          <ac:spMkLst>
            <pc:docMk/>
            <pc:sldMk cId="3070691966" sldId="331"/>
            <ac:spMk id="2" creationId="{BB221BF7-58C9-4977-B499-6BECA023FCD2}"/>
          </ac:spMkLst>
        </pc:spChg>
        <pc:spChg chg="mod ord">
          <ac:chgData name="Aaron Cyr" userId="f710c333df2a0e40" providerId="LiveId" clId="{5BCB7F8F-0B20-40C2-9DB4-3B7DD40DBDB2}" dt="2020-10-13T21:43:37.496" v="4505" actId="26606"/>
          <ac:spMkLst>
            <pc:docMk/>
            <pc:sldMk cId="3070691966" sldId="331"/>
            <ac:spMk id="5" creationId="{87424EA9-ACA6-47E5-A407-6BFBA909AD89}"/>
          </ac:spMkLst>
        </pc:spChg>
        <pc:spChg chg="add del">
          <ac:chgData name="Aaron Cyr" userId="f710c333df2a0e40" providerId="LiveId" clId="{5BCB7F8F-0B20-40C2-9DB4-3B7DD40DBDB2}" dt="2020-10-13T21:43:37.496" v="4505" actId="26606"/>
          <ac:spMkLst>
            <pc:docMk/>
            <pc:sldMk cId="3070691966" sldId="331"/>
            <ac:spMk id="10" creationId="{3B47FC9C-2ED3-4100-A4EF-E8CDFEE106C9}"/>
          </ac:spMkLst>
        </pc:spChg>
        <pc:spChg chg="del">
          <ac:chgData name="Aaron Cyr" userId="f710c333df2a0e40" providerId="LiveId" clId="{5BCB7F8F-0B20-40C2-9DB4-3B7DD40DBDB2}" dt="2020-10-13T21:43:17.419" v="4498" actId="478"/>
          <ac:spMkLst>
            <pc:docMk/>
            <pc:sldMk cId="3070691966" sldId="331"/>
            <ac:spMk id="17" creationId="{80856F0C-9577-4137-8DB0-C8BCC280812A}"/>
          </ac:spMkLst>
        </pc:spChg>
        <pc:grpChg chg="add mod">
          <ac:chgData name="Aaron Cyr" userId="f710c333df2a0e40" providerId="LiveId" clId="{5BCB7F8F-0B20-40C2-9DB4-3B7DD40DBDB2}" dt="2020-10-13T21:44:42.414" v="4518" actId="164"/>
          <ac:grpSpMkLst>
            <pc:docMk/>
            <pc:sldMk cId="3070691966" sldId="331"/>
            <ac:grpSpMk id="14" creationId="{7331126A-B829-4B77-AAB3-46C4FC529AF2}"/>
          </ac:grpSpMkLst>
        </pc:grpChg>
        <pc:grpChg chg="del">
          <ac:chgData name="Aaron Cyr" userId="f710c333df2a0e40" providerId="LiveId" clId="{5BCB7F8F-0B20-40C2-9DB4-3B7DD40DBDB2}" dt="2020-10-13T21:43:16.803" v="4497" actId="478"/>
          <ac:grpSpMkLst>
            <pc:docMk/>
            <pc:sldMk cId="3070691966" sldId="331"/>
            <ac:grpSpMk id="16" creationId="{DA65EE06-EAE8-4B63-BB62-98BA2F3921BA}"/>
          </ac:grpSpMkLst>
        </pc:grpChg>
        <pc:picChg chg="add mod">
          <ac:chgData name="Aaron Cyr" userId="f710c333df2a0e40" providerId="LiveId" clId="{5BCB7F8F-0B20-40C2-9DB4-3B7DD40DBDB2}" dt="2020-10-13T21:44:47.798" v="4519" actId="1076"/>
          <ac:picMkLst>
            <pc:docMk/>
            <pc:sldMk cId="3070691966" sldId="331"/>
            <ac:picMk id="4" creationId="{3F977E79-7492-4C31-8581-066818D6C403}"/>
          </ac:picMkLst>
        </pc:picChg>
        <pc:picChg chg="del">
          <ac:chgData name="Aaron Cyr" userId="f710c333df2a0e40" providerId="LiveId" clId="{5BCB7F8F-0B20-40C2-9DB4-3B7DD40DBDB2}" dt="2020-10-13T21:43:18.099" v="4499" actId="478"/>
          <ac:picMkLst>
            <pc:docMk/>
            <pc:sldMk cId="3070691966" sldId="331"/>
            <ac:picMk id="6" creationId="{15F66999-C6F4-4D99-A102-08F2188B7390}"/>
          </ac:picMkLst>
        </pc:picChg>
        <pc:picChg chg="add mod">
          <ac:chgData name="Aaron Cyr" userId="f710c333df2a0e40" providerId="LiveId" clId="{5BCB7F8F-0B20-40C2-9DB4-3B7DD40DBDB2}" dt="2020-10-13T21:44:42.414" v="4518" actId="164"/>
          <ac:picMkLst>
            <pc:docMk/>
            <pc:sldMk cId="3070691966" sldId="331"/>
            <ac:picMk id="9" creationId="{FAB985B9-3C45-4849-BC54-E2ACA30D9E72}"/>
          </ac:picMkLst>
        </pc:picChg>
        <pc:picChg chg="del">
          <ac:chgData name="Aaron Cyr" userId="f710c333df2a0e40" providerId="LiveId" clId="{5BCB7F8F-0B20-40C2-9DB4-3B7DD40DBDB2}" dt="2020-10-13T21:43:18.876" v="4500" actId="478"/>
          <ac:picMkLst>
            <pc:docMk/>
            <pc:sldMk cId="3070691966" sldId="331"/>
            <ac:picMk id="12" creationId="{9C697FE8-222D-4C84-B3F0-53B32546334F}"/>
          </ac:picMkLst>
        </pc:picChg>
        <pc:picChg chg="add mod">
          <ac:chgData name="Aaron Cyr" userId="f710c333df2a0e40" providerId="LiveId" clId="{5BCB7F8F-0B20-40C2-9DB4-3B7DD40DBDB2}" dt="2020-10-13T21:44:42.414" v="4518" actId="164"/>
          <ac:picMkLst>
            <pc:docMk/>
            <pc:sldMk cId="3070691966" sldId="331"/>
            <ac:picMk id="13" creationId="{DD2A74CC-5970-4CF4-87BC-64127375FCC4}"/>
          </ac:picMkLst>
        </pc:picChg>
      </pc:sldChg>
      <pc:sldChg chg="addSp delSp modSp add mod">
        <pc:chgData name="Aaron Cyr" userId="f710c333df2a0e40" providerId="LiveId" clId="{5BCB7F8F-0B20-40C2-9DB4-3B7DD40DBDB2}" dt="2020-10-13T21:46:05.613" v="4563" actId="1076"/>
        <pc:sldMkLst>
          <pc:docMk/>
          <pc:sldMk cId="584037641" sldId="332"/>
        </pc:sldMkLst>
        <pc:spChg chg="mod">
          <ac:chgData name="Aaron Cyr" userId="f710c333df2a0e40" providerId="LiveId" clId="{5BCB7F8F-0B20-40C2-9DB4-3B7DD40DBDB2}" dt="2020-10-13T21:45:06.906" v="4547" actId="6549"/>
          <ac:spMkLst>
            <pc:docMk/>
            <pc:sldMk cId="584037641" sldId="332"/>
            <ac:spMk id="2" creationId="{BB221BF7-58C9-4977-B499-6BECA023FCD2}"/>
          </ac:spMkLst>
        </pc:spChg>
        <pc:spChg chg="del">
          <ac:chgData name="Aaron Cyr" userId="f710c333df2a0e40" providerId="LiveId" clId="{5BCB7F8F-0B20-40C2-9DB4-3B7DD40DBDB2}" dt="2020-10-13T21:45:11.210" v="4551" actId="478"/>
          <ac:spMkLst>
            <pc:docMk/>
            <pc:sldMk cId="584037641" sldId="332"/>
            <ac:spMk id="17" creationId="{80856F0C-9577-4137-8DB0-C8BCC280812A}"/>
          </ac:spMkLst>
        </pc:spChg>
        <pc:grpChg chg="del">
          <ac:chgData name="Aaron Cyr" userId="f710c333df2a0e40" providerId="LiveId" clId="{5BCB7F8F-0B20-40C2-9DB4-3B7DD40DBDB2}" dt="2020-10-13T21:45:10.044" v="4549" actId="478"/>
          <ac:grpSpMkLst>
            <pc:docMk/>
            <pc:sldMk cId="584037641" sldId="332"/>
            <ac:grpSpMk id="16" creationId="{DA65EE06-EAE8-4B63-BB62-98BA2F3921BA}"/>
          </ac:grpSpMkLst>
        </pc:grpChg>
        <pc:picChg chg="add mod">
          <ac:chgData name="Aaron Cyr" userId="f710c333df2a0e40" providerId="LiveId" clId="{5BCB7F8F-0B20-40C2-9DB4-3B7DD40DBDB2}" dt="2020-10-13T21:46:04.268" v="4562" actId="14100"/>
          <ac:picMkLst>
            <pc:docMk/>
            <pc:sldMk cId="584037641" sldId="332"/>
            <ac:picMk id="4" creationId="{1C8FA150-158C-4ED8-B536-EBBC40F710A0}"/>
          </ac:picMkLst>
        </pc:picChg>
        <pc:picChg chg="del">
          <ac:chgData name="Aaron Cyr" userId="f710c333df2a0e40" providerId="LiveId" clId="{5BCB7F8F-0B20-40C2-9DB4-3B7DD40DBDB2}" dt="2020-10-13T21:45:09.507" v="4548" actId="478"/>
          <ac:picMkLst>
            <pc:docMk/>
            <pc:sldMk cId="584037641" sldId="332"/>
            <ac:picMk id="6" creationId="{15F66999-C6F4-4D99-A102-08F2188B7390}"/>
          </ac:picMkLst>
        </pc:picChg>
        <pc:picChg chg="add mod">
          <ac:chgData name="Aaron Cyr" userId="f710c333df2a0e40" providerId="LiveId" clId="{5BCB7F8F-0B20-40C2-9DB4-3B7DD40DBDB2}" dt="2020-10-13T21:46:05.613" v="4563" actId="1076"/>
          <ac:picMkLst>
            <pc:docMk/>
            <pc:sldMk cId="584037641" sldId="332"/>
            <ac:picMk id="9" creationId="{3AC86034-ADB2-4EDA-95E9-C928AF82ABF6}"/>
          </ac:picMkLst>
        </pc:picChg>
        <pc:picChg chg="del">
          <ac:chgData name="Aaron Cyr" userId="f710c333df2a0e40" providerId="LiveId" clId="{5BCB7F8F-0B20-40C2-9DB4-3B7DD40DBDB2}" dt="2020-10-13T21:45:10.563" v="4550" actId="478"/>
          <ac:picMkLst>
            <pc:docMk/>
            <pc:sldMk cId="584037641" sldId="332"/>
            <ac:picMk id="12" creationId="{9C697FE8-222D-4C84-B3F0-53B32546334F}"/>
          </ac:picMkLst>
        </pc:picChg>
      </pc:sldChg>
      <pc:sldChg chg="addSp delSp modSp add mod">
        <pc:chgData name="Aaron Cyr" userId="f710c333df2a0e40" providerId="LiveId" clId="{5BCB7F8F-0B20-40C2-9DB4-3B7DD40DBDB2}" dt="2020-10-13T21:47:11.518" v="4582" actId="1076"/>
        <pc:sldMkLst>
          <pc:docMk/>
          <pc:sldMk cId="2092942242" sldId="333"/>
        </pc:sldMkLst>
        <pc:spChg chg="mod">
          <ac:chgData name="Aaron Cyr" userId="f710c333df2a0e40" providerId="LiveId" clId="{5BCB7F8F-0B20-40C2-9DB4-3B7DD40DBDB2}" dt="2020-10-13T21:47:06.908" v="4580" actId="20577"/>
          <ac:spMkLst>
            <pc:docMk/>
            <pc:sldMk cId="2092942242" sldId="333"/>
            <ac:spMk id="2" creationId="{BB221BF7-58C9-4977-B499-6BECA023FCD2}"/>
          </ac:spMkLst>
        </pc:spChg>
        <pc:picChg chg="del">
          <ac:chgData name="Aaron Cyr" userId="f710c333df2a0e40" providerId="LiveId" clId="{5BCB7F8F-0B20-40C2-9DB4-3B7DD40DBDB2}" dt="2020-10-13T21:46:58.856" v="4566" actId="478"/>
          <ac:picMkLst>
            <pc:docMk/>
            <pc:sldMk cId="2092942242" sldId="333"/>
            <ac:picMk id="4" creationId="{1C8FA150-158C-4ED8-B536-EBBC40F710A0}"/>
          </ac:picMkLst>
        </pc:picChg>
        <pc:picChg chg="add mod">
          <ac:chgData name="Aaron Cyr" userId="f710c333df2a0e40" providerId="LiveId" clId="{5BCB7F8F-0B20-40C2-9DB4-3B7DD40DBDB2}" dt="2020-10-13T21:47:11.518" v="4582" actId="1076"/>
          <ac:picMkLst>
            <pc:docMk/>
            <pc:sldMk cId="2092942242" sldId="333"/>
            <ac:picMk id="6" creationId="{EBB4EB19-6D4F-448F-8D20-5DC7CA811398}"/>
          </ac:picMkLst>
        </pc:picChg>
        <pc:picChg chg="del">
          <ac:chgData name="Aaron Cyr" userId="f710c333df2a0e40" providerId="LiveId" clId="{5BCB7F8F-0B20-40C2-9DB4-3B7DD40DBDB2}" dt="2020-10-13T21:46:56.946" v="4565" actId="478"/>
          <ac:picMkLst>
            <pc:docMk/>
            <pc:sldMk cId="2092942242" sldId="333"/>
            <ac:picMk id="9" creationId="{3AC86034-ADB2-4EDA-95E9-C928AF82ABF6}"/>
          </ac:picMkLst>
        </pc:picChg>
      </pc:sldChg>
      <pc:sldChg chg="addSp delSp modSp add mod">
        <pc:chgData name="Aaron Cyr" userId="f710c333df2a0e40" providerId="LiveId" clId="{5BCB7F8F-0B20-40C2-9DB4-3B7DD40DBDB2}" dt="2020-10-13T21:49:24.174" v="4695" actId="1076"/>
        <pc:sldMkLst>
          <pc:docMk/>
          <pc:sldMk cId="3983175306" sldId="334"/>
        </pc:sldMkLst>
        <pc:spChg chg="mod">
          <ac:chgData name="Aaron Cyr" userId="f710c333df2a0e40" providerId="LiveId" clId="{5BCB7F8F-0B20-40C2-9DB4-3B7DD40DBDB2}" dt="2020-10-13T21:49:04.179" v="4690" actId="20577"/>
          <ac:spMkLst>
            <pc:docMk/>
            <pc:sldMk cId="3983175306" sldId="334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1:49:24.174" v="4695" actId="1076"/>
          <ac:picMkLst>
            <pc:docMk/>
            <pc:sldMk cId="3983175306" sldId="334"/>
            <ac:picMk id="4" creationId="{FC6F97C6-E0E9-4889-A246-28F15C525BAC}"/>
          </ac:picMkLst>
        </pc:picChg>
        <pc:picChg chg="del">
          <ac:chgData name="Aaron Cyr" userId="f710c333df2a0e40" providerId="LiveId" clId="{5BCB7F8F-0B20-40C2-9DB4-3B7DD40DBDB2}" dt="2020-10-13T21:48:57.983" v="4672" actId="478"/>
          <ac:picMkLst>
            <pc:docMk/>
            <pc:sldMk cId="3983175306" sldId="334"/>
            <ac:picMk id="6" creationId="{EBB4EB19-6D4F-448F-8D20-5DC7CA811398}"/>
          </ac:picMkLst>
        </pc:picChg>
      </pc:sldChg>
      <pc:sldChg chg="addSp delSp modSp add mod">
        <pc:chgData name="Aaron Cyr" userId="f710c333df2a0e40" providerId="LiveId" clId="{5BCB7F8F-0B20-40C2-9DB4-3B7DD40DBDB2}" dt="2020-10-13T21:50:09.761" v="4723" actId="1076"/>
        <pc:sldMkLst>
          <pc:docMk/>
          <pc:sldMk cId="2754302043" sldId="335"/>
        </pc:sldMkLst>
        <pc:spChg chg="mod">
          <ac:chgData name="Aaron Cyr" userId="f710c333df2a0e40" providerId="LiveId" clId="{5BCB7F8F-0B20-40C2-9DB4-3B7DD40DBDB2}" dt="2020-10-13T21:49:37.437" v="4716" actId="20577"/>
          <ac:spMkLst>
            <pc:docMk/>
            <pc:sldMk cId="2754302043" sldId="335"/>
            <ac:spMk id="2" creationId="{BB221BF7-58C9-4977-B499-6BECA023FCD2}"/>
          </ac:spMkLst>
        </pc:spChg>
        <pc:picChg chg="del">
          <ac:chgData name="Aaron Cyr" userId="f710c333df2a0e40" providerId="LiveId" clId="{5BCB7F8F-0B20-40C2-9DB4-3B7DD40DBDB2}" dt="2020-10-13T21:49:40.098" v="4717" actId="478"/>
          <ac:picMkLst>
            <pc:docMk/>
            <pc:sldMk cId="2754302043" sldId="335"/>
            <ac:picMk id="4" creationId="{FC6F97C6-E0E9-4889-A246-28F15C525BAC}"/>
          </ac:picMkLst>
        </pc:picChg>
        <pc:picChg chg="add mod">
          <ac:chgData name="Aaron Cyr" userId="f710c333df2a0e40" providerId="LiveId" clId="{5BCB7F8F-0B20-40C2-9DB4-3B7DD40DBDB2}" dt="2020-10-13T21:50:09.761" v="4723" actId="1076"/>
          <ac:picMkLst>
            <pc:docMk/>
            <pc:sldMk cId="2754302043" sldId="335"/>
            <ac:picMk id="6" creationId="{FD8C429A-759D-46A7-8415-AFD837C1C9BE}"/>
          </ac:picMkLst>
        </pc:picChg>
      </pc:sldChg>
      <pc:sldChg chg="addSp delSp modSp add mod">
        <pc:chgData name="Aaron Cyr" userId="f710c333df2a0e40" providerId="LiveId" clId="{5BCB7F8F-0B20-40C2-9DB4-3B7DD40DBDB2}" dt="2020-10-13T21:51:48.365" v="4742" actId="1076"/>
        <pc:sldMkLst>
          <pc:docMk/>
          <pc:sldMk cId="2942733982" sldId="336"/>
        </pc:sldMkLst>
        <pc:spChg chg="mod">
          <ac:chgData name="Aaron Cyr" userId="f710c333df2a0e40" providerId="LiveId" clId="{5BCB7F8F-0B20-40C2-9DB4-3B7DD40DBDB2}" dt="2020-10-13T21:50:16.363" v="4736" actId="20577"/>
          <ac:spMkLst>
            <pc:docMk/>
            <pc:sldMk cId="2942733982" sldId="336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1:51:48.365" v="4742" actId="1076"/>
          <ac:picMkLst>
            <pc:docMk/>
            <pc:sldMk cId="2942733982" sldId="336"/>
            <ac:picMk id="4" creationId="{EE800425-55C4-4843-B283-3F0F95B5D7AC}"/>
          </ac:picMkLst>
        </pc:picChg>
        <pc:picChg chg="del">
          <ac:chgData name="Aaron Cyr" userId="f710c333df2a0e40" providerId="LiveId" clId="{5BCB7F8F-0B20-40C2-9DB4-3B7DD40DBDB2}" dt="2020-10-13T21:50:13.612" v="4725" actId="478"/>
          <ac:picMkLst>
            <pc:docMk/>
            <pc:sldMk cId="2942733982" sldId="336"/>
            <ac:picMk id="6" creationId="{FD8C429A-759D-46A7-8415-AFD837C1C9BE}"/>
          </ac:picMkLst>
        </pc:picChg>
      </pc:sldChg>
      <pc:sldChg chg="addSp delSp modSp add mod">
        <pc:chgData name="Aaron Cyr" userId="f710c333df2a0e40" providerId="LiveId" clId="{5BCB7F8F-0B20-40C2-9DB4-3B7DD40DBDB2}" dt="2020-10-13T21:54:16.581" v="4754" actId="1076"/>
        <pc:sldMkLst>
          <pc:docMk/>
          <pc:sldMk cId="1942597651" sldId="337"/>
        </pc:sldMkLst>
        <pc:picChg chg="del">
          <ac:chgData name="Aaron Cyr" userId="f710c333df2a0e40" providerId="LiveId" clId="{5BCB7F8F-0B20-40C2-9DB4-3B7DD40DBDB2}" dt="2020-10-13T21:53:34.620" v="4744" actId="478"/>
          <ac:picMkLst>
            <pc:docMk/>
            <pc:sldMk cId="1942597651" sldId="337"/>
            <ac:picMk id="4" creationId="{EE800425-55C4-4843-B283-3F0F95B5D7AC}"/>
          </ac:picMkLst>
        </pc:picChg>
        <pc:picChg chg="add mod">
          <ac:chgData name="Aaron Cyr" userId="f710c333df2a0e40" providerId="LiveId" clId="{5BCB7F8F-0B20-40C2-9DB4-3B7DD40DBDB2}" dt="2020-10-13T21:54:13.765" v="4753" actId="1076"/>
          <ac:picMkLst>
            <pc:docMk/>
            <pc:sldMk cId="1942597651" sldId="337"/>
            <ac:picMk id="6" creationId="{223DC8A7-10BD-4EB3-81EE-800FCC8831EE}"/>
          </ac:picMkLst>
        </pc:picChg>
        <pc:picChg chg="add mod">
          <ac:chgData name="Aaron Cyr" userId="f710c333df2a0e40" providerId="LiveId" clId="{5BCB7F8F-0B20-40C2-9DB4-3B7DD40DBDB2}" dt="2020-10-13T21:54:16.581" v="4754" actId="1076"/>
          <ac:picMkLst>
            <pc:docMk/>
            <pc:sldMk cId="1942597651" sldId="337"/>
            <ac:picMk id="8" creationId="{758CD6A7-5222-4750-8037-C0A2305BE111}"/>
          </ac:picMkLst>
        </pc:picChg>
      </pc:sldChg>
      <pc:sldChg chg="addSp delSp modSp add mod">
        <pc:chgData name="Aaron Cyr" userId="f710c333df2a0e40" providerId="LiveId" clId="{5BCB7F8F-0B20-40C2-9DB4-3B7DD40DBDB2}" dt="2020-10-13T21:55:30.605" v="4775" actId="1076"/>
        <pc:sldMkLst>
          <pc:docMk/>
          <pc:sldMk cId="1711760500" sldId="338"/>
        </pc:sldMkLst>
        <pc:spChg chg="mod">
          <ac:chgData name="Aaron Cyr" userId="f710c333df2a0e40" providerId="LiveId" clId="{5BCB7F8F-0B20-40C2-9DB4-3B7DD40DBDB2}" dt="2020-10-13T21:54:57.997" v="4768" actId="20577"/>
          <ac:spMkLst>
            <pc:docMk/>
            <pc:sldMk cId="1711760500" sldId="338"/>
            <ac:spMk id="2" creationId="{BB221BF7-58C9-4977-B499-6BECA023FCD2}"/>
          </ac:spMkLst>
        </pc:spChg>
        <pc:picChg chg="add del">
          <ac:chgData name="Aaron Cyr" userId="f710c333df2a0e40" providerId="LiveId" clId="{5BCB7F8F-0B20-40C2-9DB4-3B7DD40DBDB2}" dt="2020-10-13T21:55:14.485" v="4772" actId="22"/>
          <ac:picMkLst>
            <pc:docMk/>
            <pc:sldMk cId="1711760500" sldId="338"/>
            <ac:picMk id="4" creationId="{3D08C811-CEC7-43CB-91CA-838D2463D5D6}"/>
          </ac:picMkLst>
        </pc:picChg>
        <pc:picChg chg="del">
          <ac:chgData name="Aaron Cyr" userId="f710c333df2a0e40" providerId="LiveId" clId="{5BCB7F8F-0B20-40C2-9DB4-3B7DD40DBDB2}" dt="2020-10-13T21:55:00.163" v="4769" actId="478"/>
          <ac:picMkLst>
            <pc:docMk/>
            <pc:sldMk cId="1711760500" sldId="338"/>
            <ac:picMk id="6" creationId="{223DC8A7-10BD-4EB3-81EE-800FCC8831EE}"/>
          </ac:picMkLst>
        </pc:picChg>
        <pc:picChg chg="del">
          <ac:chgData name="Aaron Cyr" userId="f710c333df2a0e40" providerId="LiveId" clId="{5BCB7F8F-0B20-40C2-9DB4-3B7DD40DBDB2}" dt="2020-10-13T21:55:00.605" v="4770" actId="478"/>
          <ac:picMkLst>
            <pc:docMk/>
            <pc:sldMk cId="1711760500" sldId="338"/>
            <ac:picMk id="8" creationId="{758CD6A7-5222-4750-8037-C0A2305BE111}"/>
          </ac:picMkLst>
        </pc:picChg>
        <pc:picChg chg="add mod">
          <ac:chgData name="Aaron Cyr" userId="f710c333df2a0e40" providerId="LiveId" clId="{5BCB7F8F-0B20-40C2-9DB4-3B7DD40DBDB2}" dt="2020-10-13T21:55:30.605" v="4775" actId="1076"/>
          <ac:picMkLst>
            <pc:docMk/>
            <pc:sldMk cId="1711760500" sldId="338"/>
            <ac:picMk id="9" creationId="{4FDB01E1-56BF-4562-9708-CF346E176D6F}"/>
          </ac:picMkLst>
        </pc:picChg>
      </pc:sldChg>
      <pc:sldChg chg="addSp delSp modSp add mod">
        <pc:chgData name="Aaron Cyr" userId="f710c333df2a0e40" providerId="LiveId" clId="{5BCB7F8F-0B20-40C2-9DB4-3B7DD40DBDB2}" dt="2020-10-13T21:58:49.716" v="4829" actId="20577"/>
        <pc:sldMkLst>
          <pc:docMk/>
          <pc:sldMk cId="1059324940" sldId="339"/>
        </pc:sldMkLst>
        <pc:spChg chg="mod">
          <ac:chgData name="Aaron Cyr" userId="f710c333df2a0e40" providerId="LiveId" clId="{5BCB7F8F-0B20-40C2-9DB4-3B7DD40DBDB2}" dt="2020-10-13T21:58:49.716" v="4829" actId="20577"/>
          <ac:spMkLst>
            <pc:docMk/>
            <pc:sldMk cId="1059324940" sldId="339"/>
            <ac:spMk id="2" creationId="{BB221BF7-58C9-4977-B499-6BECA023FCD2}"/>
          </ac:spMkLst>
        </pc:spChg>
        <pc:grpChg chg="add mod">
          <ac:chgData name="Aaron Cyr" userId="f710c333df2a0e40" providerId="LiveId" clId="{5BCB7F8F-0B20-40C2-9DB4-3B7DD40DBDB2}" dt="2020-10-13T21:57:09.900" v="4806" actId="164"/>
          <ac:grpSpMkLst>
            <pc:docMk/>
            <pc:sldMk cId="1059324940" sldId="339"/>
            <ac:grpSpMk id="11" creationId="{800FC8B9-3070-4320-A1D0-447B1D15766E}"/>
          </ac:grpSpMkLst>
        </pc:grpChg>
        <pc:grpChg chg="add mod">
          <ac:chgData name="Aaron Cyr" userId="f710c333df2a0e40" providerId="LiveId" clId="{5BCB7F8F-0B20-40C2-9DB4-3B7DD40DBDB2}" dt="2020-10-13T21:58:44.117" v="4827" actId="1076"/>
          <ac:grpSpMkLst>
            <pc:docMk/>
            <pc:sldMk cId="1059324940" sldId="339"/>
            <ac:grpSpMk id="12" creationId="{839CA4F1-983D-4DC4-A935-FE05DC8A98DF}"/>
          </ac:grpSpMkLst>
        </pc:grpChg>
        <pc:picChg chg="add mod">
          <ac:chgData name="Aaron Cyr" userId="f710c333df2a0e40" providerId="LiveId" clId="{5BCB7F8F-0B20-40C2-9DB4-3B7DD40DBDB2}" dt="2020-10-13T21:58:41.334" v="4826" actId="1076"/>
          <ac:picMkLst>
            <pc:docMk/>
            <pc:sldMk cId="1059324940" sldId="339"/>
            <ac:picMk id="4" creationId="{9105FB50-3D85-4B57-91CF-EF0792CAC59F}"/>
          </ac:picMkLst>
        </pc:picChg>
        <pc:picChg chg="add mod">
          <ac:chgData name="Aaron Cyr" userId="f710c333df2a0e40" providerId="LiveId" clId="{5BCB7F8F-0B20-40C2-9DB4-3B7DD40DBDB2}" dt="2020-10-13T21:57:25.584" v="4812" actId="164"/>
          <ac:picMkLst>
            <pc:docMk/>
            <pc:sldMk cId="1059324940" sldId="339"/>
            <ac:picMk id="7" creationId="{F9701876-5B30-435B-941B-94F94A9ADB26}"/>
          </ac:picMkLst>
        </pc:picChg>
        <pc:picChg chg="del">
          <ac:chgData name="Aaron Cyr" userId="f710c333df2a0e40" providerId="LiveId" clId="{5BCB7F8F-0B20-40C2-9DB4-3B7DD40DBDB2}" dt="2020-10-13T21:56:13.150" v="4778" actId="478"/>
          <ac:picMkLst>
            <pc:docMk/>
            <pc:sldMk cId="1059324940" sldId="339"/>
            <ac:picMk id="9" creationId="{4FDB01E1-56BF-4562-9708-CF346E176D6F}"/>
          </ac:picMkLst>
        </pc:picChg>
        <pc:picChg chg="add mod">
          <ac:chgData name="Aaron Cyr" userId="f710c333df2a0e40" providerId="LiveId" clId="{5BCB7F8F-0B20-40C2-9DB4-3B7DD40DBDB2}" dt="2020-10-13T21:57:25.584" v="4812" actId="164"/>
          <ac:picMkLst>
            <pc:docMk/>
            <pc:sldMk cId="1059324940" sldId="339"/>
            <ac:picMk id="10" creationId="{F61BB68D-5C7B-43BF-BF11-657C72B37FCC}"/>
          </ac:picMkLst>
        </pc:picChg>
      </pc:sldChg>
      <pc:sldChg chg="addSp delSp modSp add mod">
        <pc:chgData name="Aaron Cyr" userId="f710c333df2a0e40" providerId="LiveId" clId="{5BCB7F8F-0B20-40C2-9DB4-3B7DD40DBDB2}" dt="2020-10-13T21:59:51.119" v="4842" actId="1076"/>
        <pc:sldMkLst>
          <pc:docMk/>
          <pc:sldMk cId="1182690176" sldId="340"/>
        </pc:sldMkLst>
        <pc:grpChg chg="del">
          <ac:chgData name="Aaron Cyr" userId="f710c333df2a0e40" providerId="LiveId" clId="{5BCB7F8F-0B20-40C2-9DB4-3B7DD40DBDB2}" dt="2020-10-13T21:59:01.836" v="4832" actId="478"/>
          <ac:grpSpMkLst>
            <pc:docMk/>
            <pc:sldMk cId="1182690176" sldId="340"/>
            <ac:grpSpMk id="12" creationId="{839CA4F1-983D-4DC4-A935-FE05DC8A98DF}"/>
          </ac:grpSpMkLst>
        </pc:grpChg>
        <pc:picChg chg="del">
          <ac:chgData name="Aaron Cyr" userId="f710c333df2a0e40" providerId="LiveId" clId="{5BCB7F8F-0B20-40C2-9DB4-3B7DD40DBDB2}" dt="2020-10-13T21:58:55.398" v="4831" actId="478"/>
          <ac:picMkLst>
            <pc:docMk/>
            <pc:sldMk cId="1182690176" sldId="340"/>
            <ac:picMk id="4" creationId="{9105FB50-3D85-4B57-91CF-EF0792CAC59F}"/>
          </ac:picMkLst>
        </pc:picChg>
        <pc:picChg chg="add mod">
          <ac:chgData name="Aaron Cyr" userId="f710c333df2a0e40" providerId="LiveId" clId="{5BCB7F8F-0B20-40C2-9DB4-3B7DD40DBDB2}" dt="2020-10-13T21:59:49.420" v="4841" actId="1076"/>
          <ac:picMkLst>
            <pc:docMk/>
            <pc:sldMk cId="1182690176" sldId="340"/>
            <ac:picMk id="6" creationId="{691ECB8A-1FC1-4223-B2A4-CC7E2EBDA9EE}"/>
          </ac:picMkLst>
        </pc:picChg>
        <pc:picChg chg="add mod">
          <ac:chgData name="Aaron Cyr" userId="f710c333df2a0e40" providerId="LiveId" clId="{5BCB7F8F-0B20-40C2-9DB4-3B7DD40DBDB2}" dt="2020-10-13T21:59:51.119" v="4842" actId="1076"/>
          <ac:picMkLst>
            <pc:docMk/>
            <pc:sldMk cId="1182690176" sldId="340"/>
            <ac:picMk id="9" creationId="{BD5409C1-7266-4761-8FDC-292BB380BD75}"/>
          </ac:picMkLst>
        </pc:picChg>
      </pc:sldChg>
      <pc:sldChg chg="addSp delSp modSp add mod">
        <pc:chgData name="Aaron Cyr" userId="f710c333df2a0e40" providerId="LiveId" clId="{5BCB7F8F-0B20-40C2-9DB4-3B7DD40DBDB2}" dt="2020-10-13T22:01:40.332" v="4866" actId="478"/>
        <pc:sldMkLst>
          <pc:docMk/>
          <pc:sldMk cId="2839108494" sldId="341"/>
        </pc:sldMkLst>
        <pc:spChg chg="mod">
          <ac:chgData name="Aaron Cyr" userId="f710c333df2a0e40" providerId="LiveId" clId="{5BCB7F8F-0B20-40C2-9DB4-3B7DD40DBDB2}" dt="2020-10-13T22:00:16.257" v="4856" actId="6549"/>
          <ac:spMkLst>
            <pc:docMk/>
            <pc:sldMk cId="2839108494" sldId="341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2:00:40.540" v="4863" actId="1076"/>
          <ac:picMkLst>
            <pc:docMk/>
            <pc:sldMk cId="2839108494" sldId="341"/>
            <ac:picMk id="4" creationId="{6C01311A-2FC3-4341-A89A-C7907A66A1DF}"/>
          </ac:picMkLst>
        </pc:picChg>
        <pc:picChg chg="del">
          <ac:chgData name="Aaron Cyr" userId="f710c333df2a0e40" providerId="LiveId" clId="{5BCB7F8F-0B20-40C2-9DB4-3B7DD40DBDB2}" dt="2020-10-13T22:00:18.478" v="4857" actId="478"/>
          <ac:picMkLst>
            <pc:docMk/>
            <pc:sldMk cId="2839108494" sldId="341"/>
            <ac:picMk id="6" creationId="{691ECB8A-1FC1-4223-B2A4-CC7E2EBDA9EE}"/>
          </ac:picMkLst>
        </pc:picChg>
        <pc:picChg chg="add del">
          <ac:chgData name="Aaron Cyr" userId="f710c333df2a0e40" providerId="LiveId" clId="{5BCB7F8F-0B20-40C2-9DB4-3B7DD40DBDB2}" dt="2020-10-13T22:01:40.332" v="4866" actId="478"/>
          <ac:picMkLst>
            <pc:docMk/>
            <pc:sldMk cId="2839108494" sldId="341"/>
            <ac:picMk id="8" creationId="{BDCAA6F7-3224-4B0D-831A-065749AD7824}"/>
          </ac:picMkLst>
        </pc:picChg>
        <pc:picChg chg="del">
          <ac:chgData name="Aaron Cyr" userId="f710c333df2a0e40" providerId="LiveId" clId="{5BCB7F8F-0B20-40C2-9DB4-3B7DD40DBDB2}" dt="2020-10-13T22:00:19.214" v="4858" actId="478"/>
          <ac:picMkLst>
            <pc:docMk/>
            <pc:sldMk cId="2839108494" sldId="341"/>
            <ac:picMk id="9" creationId="{BD5409C1-7266-4761-8FDC-292BB380BD75}"/>
          </ac:picMkLst>
        </pc:picChg>
      </pc:sldChg>
      <pc:sldChg chg="delSp modSp add mod">
        <pc:chgData name="Aaron Cyr" userId="f710c333df2a0e40" providerId="LiveId" clId="{5BCB7F8F-0B20-40C2-9DB4-3B7DD40DBDB2}" dt="2020-10-13T22:01:50.534" v="4881" actId="1076"/>
        <pc:sldMkLst>
          <pc:docMk/>
          <pc:sldMk cId="1928919600" sldId="342"/>
        </pc:sldMkLst>
        <pc:spChg chg="mod">
          <ac:chgData name="Aaron Cyr" userId="f710c333df2a0e40" providerId="LiveId" clId="{5BCB7F8F-0B20-40C2-9DB4-3B7DD40DBDB2}" dt="2020-10-13T22:01:44.924" v="4878" actId="20577"/>
          <ac:spMkLst>
            <pc:docMk/>
            <pc:sldMk cId="1928919600" sldId="342"/>
            <ac:spMk id="2" creationId="{BB221BF7-58C9-4977-B499-6BECA023FCD2}"/>
          </ac:spMkLst>
        </pc:spChg>
        <pc:picChg chg="del">
          <ac:chgData name="Aaron Cyr" userId="f710c333df2a0e40" providerId="LiveId" clId="{5BCB7F8F-0B20-40C2-9DB4-3B7DD40DBDB2}" dt="2020-10-13T22:01:42.564" v="4867" actId="478"/>
          <ac:picMkLst>
            <pc:docMk/>
            <pc:sldMk cId="1928919600" sldId="342"/>
            <ac:picMk id="4" creationId="{6C01311A-2FC3-4341-A89A-C7907A66A1DF}"/>
          </ac:picMkLst>
        </pc:picChg>
        <pc:picChg chg="mod">
          <ac:chgData name="Aaron Cyr" userId="f710c333df2a0e40" providerId="LiveId" clId="{5BCB7F8F-0B20-40C2-9DB4-3B7DD40DBDB2}" dt="2020-10-13T22:01:50.534" v="4881" actId="1076"/>
          <ac:picMkLst>
            <pc:docMk/>
            <pc:sldMk cId="1928919600" sldId="342"/>
            <ac:picMk id="8" creationId="{BDCAA6F7-3224-4B0D-831A-065749AD7824}"/>
          </ac:picMkLst>
        </pc:picChg>
      </pc:sldChg>
      <pc:sldChg chg="add del">
        <pc:chgData name="Aaron Cyr" userId="f710c333df2a0e40" providerId="LiveId" clId="{5BCB7F8F-0B20-40C2-9DB4-3B7DD40DBDB2}" dt="2020-10-13T22:20:13.895" v="5103" actId="47"/>
        <pc:sldMkLst>
          <pc:docMk/>
          <pc:sldMk cId="3912457841" sldId="343"/>
        </pc:sldMkLst>
      </pc:sldChg>
      <pc:sldChg chg="addSp delSp modSp add mod">
        <pc:chgData name="Aaron Cyr" userId="f710c333df2a0e40" providerId="LiveId" clId="{5BCB7F8F-0B20-40C2-9DB4-3B7DD40DBDB2}" dt="2020-10-13T22:03:28.126" v="4912" actId="1076"/>
        <pc:sldMkLst>
          <pc:docMk/>
          <pc:sldMk cId="1828174698" sldId="344"/>
        </pc:sldMkLst>
        <pc:spChg chg="mod">
          <ac:chgData name="Aaron Cyr" userId="f710c333df2a0e40" providerId="LiveId" clId="{5BCB7F8F-0B20-40C2-9DB4-3B7DD40DBDB2}" dt="2020-10-13T22:02:46.388" v="4904" actId="20577"/>
          <ac:spMkLst>
            <pc:docMk/>
            <pc:sldMk cId="1828174698" sldId="344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2:03:28.126" v="4912" actId="1076"/>
          <ac:picMkLst>
            <pc:docMk/>
            <pc:sldMk cId="1828174698" sldId="344"/>
            <ac:picMk id="4" creationId="{60EF617D-FA7F-48CD-A506-07AC9FCA9D2C}"/>
          </ac:picMkLst>
        </pc:picChg>
        <pc:picChg chg="del">
          <ac:chgData name="Aaron Cyr" userId="f710c333df2a0e40" providerId="LiveId" clId="{5BCB7F8F-0B20-40C2-9DB4-3B7DD40DBDB2}" dt="2020-10-13T22:03:16.616" v="4905" actId="478"/>
          <ac:picMkLst>
            <pc:docMk/>
            <pc:sldMk cId="1828174698" sldId="344"/>
            <ac:picMk id="8" creationId="{BDCAA6F7-3224-4B0D-831A-065749AD7824}"/>
          </ac:picMkLst>
        </pc:picChg>
      </pc:sldChg>
    </pc:docChg>
  </pc:docChgLst>
  <pc:docChgLst>
    <pc:chgData name="Aaron Cyr" userId="f710c333df2a0e40" providerId="LiveId" clId="{92BCE72D-3399-4CFD-AE4D-397DE1D598B0}"/>
    <pc:docChg chg="undo redo custSel addSld delSld modSld sldOrd">
      <pc:chgData name="Aaron Cyr" userId="f710c333df2a0e40" providerId="LiveId" clId="{92BCE72D-3399-4CFD-AE4D-397DE1D598B0}" dt="2020-10-22T21:31:04.926" v="1490" actId="1076"/>
      <pc:docMkLst>
        <pc:docMk/>
      </pc:docMkLst>
      <pc:sldChg chg="modSp mod">
        <pc:chgData name="Aaron Cyr" userId="f710c333df2a0e40" providerId="LiveId" clId="{92BCE72D-3399-4CFD-AE4D-397DE1D598B0}" dt="2020-10-20T21:44:22.454" v="0" actId="20577"/>
        <pc:sldMkLst>
          <pc:docMk/>
          <pc:sldMk cId="2098746533" sldId="256"/>
        </pc:sldMkLst>
        <pc:spChg chg="mod">
          <ac:chgData name="Aaron Cyr" userId="f710c333df2a0e40" providerId="LiveId" clId="{92BCE72D-3399-4CFD-AE4D-397DE1D598B0}" dt="2020-10-20T21:44:22.454" v="0" actId="20577"/>
          <ac:spMkLst>
            <pc:docMk/>
            <pc:sldMk cId="2098746533" sldId="256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92BCE72D-3399-4CFD-AE4D-397DE1D598B0}" dt="2020-10-20T21:45:19.343" v="33" actId="1076"/>
        <pc:sldMkLst>
          <pc:docMk/>
          <pc:sldMk cId="481095146" sldId="257"/>
        </pc:sldMkLst>
        <pc:spChg chg="add del mod">
          <ac:chgData name="Aaron Cyr" userId="f710c333df2a0e40" providerId="LiveId" clId="{92BCE72D-3399-4CFD-AE4D-397DE1D598B0}" dt="2020-10-20T21:45:13.267" v="31" actId="22"/>
          <ac:spMkLst>
            <pc:docMk/>
            <pc:sldMk cId="481095146" sldId="257"/>
            <ac:spMk id="4" creationId="{5A31E373-6D8A-4097-8525-150E87D51F0F}"/>
          </ac:spMkLst>
        </pc:spChg>
        <pc:picChg chg="add del">
          <ac:chgData name="Aaron Cyr" userId="f710c333df2a0e40" providerId="LiveId" clId="{92BCE72D-3399-4CFD-AE4D-397DE1D598B0}" dt="2020-10-20T21:45:12.672" v="30" actId="22"/>
          <ac:picMkLst>
            <pc:docMk/>
            <pc:sldMk cId="481095146" sldId="257"/>
            <ac:picMk id="7" creationId="{39306E4D-D71F-46A7-86CC-92160CB1670A}"/>
          </ac:picMkLst>
        </pc:picChg>
        <pc:picChg chg="del">
          <ac:chgData name="Aaron Cyr" userId="f710c333df2a0e40" providerId="LiveId" clId="{92BCE72D-3399-4CFD-AE4D-397DE1D598B0}" dt="2020-10-20T21:45:11.496" v="28" actId="478"/>
          <ac:picMkLst>
            <pc:docMk/>
            <pc:sldMk cId="481095146" sldId="257"/>
            <ac:picMk id="8" creationId="{CE22AD13-8B48-47CE-8837-4496C501817D}"/>
          </ac:picMkLst>
        </pc:picChg>
        <pc:picChg chg="add mod ord">
          <ac:chgData name="Aaron Cyr" userId="f710c333df2a0e40" providerId="LiveId" clId="{92BCE72D-3399-4CFD-AE4D-397DE1D598B0}" dt="2020-10-20T21:45:19.343" v="33" actId="1076"/>
          <ac:picMkLst>
            <pc:docMk/>
            <pc:sldMk cId="481095146" sldId="257"/>
            <ac:picMk id="10" creationId="{3FBFAE12-BE65-4048-A2C9-ECF71C99137D}"/>
          </ac:picMkLst>
        </pc:picChg>
      </pc:sldChg>
      <pc:sldChg chg="addSp delSp modSp mod">
        <pc:chgData name="Aaron Cyr" userId="f710c333df2a0e40" providerId="LiveId" clId="{92BCE72D-3399-4CFD-AE4D-397DE1D598B0}" dt="2020-10-22T21:24:44.431" v="1313" actId="1076"/>
        <pc:sldMkLst>
          <pc:docMk/>
          <pc:sldMk cId="1104465828" sldId="259"/>
        </pc:sldMkLst>
        <pc:spChg chg="add del mod">
          <ac:chgData name="Aaron Cyr" userId="f710c333df2a0e40" providerId="LiveId" clId="{92BCE72D-3399-4CFD-AE4D-397DE1D598B0}" dt="2020-10-20T21:48:13.584" v="67" actId="22"/>
          <ac:spMkLst>
            <pc:docMk/>
            <pc:sldMk cId="1104465828" sldId="259"/>
            <ac:spMk id="3" creationId="{D85954C5-369A-4F4B-BB5F-E96206AB2639}"/>
          </ac:spMkLst>
        </pc:spChg>
        <pc:spChg chg="mod">
          <ac:chgData name="Aaron Cyr" userId="f710c333df2a0e40" providerId="LiveId" clId="{92BCE72D-3399-4CFD-AE4D-397DE1D598B0}" dt="2020-10-20T21:47:27.442" v="65" actId="20577"/>
          <ac:spMkLst>
            <pc:docMk/>
            <pc:sldMk cId="1104465828" sldId="259"/>
            <ac:spMk id="6" creationId="{E71439C6-BCE4-40C9-820D-6FC1659E12D1}"/>
          </ac:spMkLst>
        </pc:spChg>
        <pc:spChg chg="add mod">
          <ac:chgData name="Aaron Cyr" userId="f710c333df2a0e40" providerId="LiveId" clId="{92BCE72D-3399-4CFD-AE4D-397DE1D598B0}" dt="2020-10-20T21:51:14.279" v="95" actId="1076"/>
          <ac:spMkLst>
            <pc:docMk/>
            <pc:sldMk cId="1104465828" sldId="259"/>
            <ac:spMk id="14" creationId="{EA9E248D-DD85-4C15-84B7-68C9AA338361}"/>
          </ac:spMkLst>
        </pc:spChg>
        <pc:spChg chg="add mod">
          <ac:chgData name="Aaron Cyr" userId="f710c333df2a0e40" providerId="LiveId" clId="{92BCE72D-3399-4CFD-AE4D-397DE1D598B0}" dt="2020-10-22T21:24:44.431" v="1313" actId="1076"/>
          <ac:spMkLst>
            <pc:docMk/>
            <pc:sldMk cId="1104465828" sldId="259"/>
            <ac:spMk id="15" creationId="{738E7948-1CB6-415D-9BB0-CA9D76FDBC79}"/>
          </ac:spMkLst>
        </pc:spChg>
        <pc:spChg chg="add mod">
          <ac:chgData name="Aaron Cyr" userId="f710c333df2a0e40" providerId="LiveId" clId="{92BCE72D-3399-4CFD-AE4D-397DE1D598B0}" dt="2020-10-20T21:50:41.743" v="92" actId="1076"/>
          <ac:spMkLst>
            <pc:docMk/>
            <pc:sldMk cId="1104465828" sldId="259"/>
            <ac:spMk id="18" creationId="{50949FCF-6558-4979-A826-DE44F25E7F2F}"/>
          </ac:spMkLst>
        </pc:spChg>
        <pc:picChg chg="add mod ord">
          <ac:chgData name="Aaron Cyr" userId="f710c333df2a0e40" providerId="LiveId" clId="{92BCE72D-3399-4CFD-AE4D-397DE1D598B0}" dt="2020-10-22T21:24:29.616" v="1310" actId="1036"/>
          <ac:picMkLst>
            <pc:docMk/>
            <pc:sldMk cId="1104465828" sldId="259"/>
            <ac:picMk id="5" creationId="{C65649FB-3C14-40B0-AE0A-0153524DAE7B}"/>
          </ac:picMkLst>
        </pc:picChg>
        <pc:picChg chg="del">
          <ac:chgData name="Aaron Cyr" userId="f710c333df2a0e40" providerId="LiveId" clId="{92BCE72D-3399-4CFD-AE4D-397DE1D598B0}" dt="2020-10-20T21:47:28.883" v="66" actId="478"/>
          <ac:picMkLst>
            <pc:docMk/>
            <pc:sldMk cId="1104465828" sldId="259"/>
            <ac:picMk id="7" creationId="{9DAA8A6A-F0B1-48F7-99EC-CB5205B26C8C}"/>
          </ac:picMkLst>
        </pc:picChg>
        <pc:picChg chg="add mod">
          <ac:chgData name="Aaron Cyr" userId="f710c333df2a0e40" providerId="LiveId" clId="{92BCE72D-3399-4CFD-AE4D-397DE1D598B0}" dt="2020-10-20T21:49:37.807" v="75" actId="1076"/>
          <ac:picMkLst>
            <pc:docMk/>
            <pc:sldMk cId="1104465828" sldId="259"/>
            <ac:picMk id="10" creationId="{DBEBEA48-C081-4A53-8A86-BEB09144FAB8}"/>
          </ac:picMkLst>
        </pc:picChg>
        <pc:picChg chg="add mod">
          <ac:chgData name="Aaron Cyr" userId="f710c333df2a0e40" providerId="LiveId" clId="{92BCE72D-3399-4CFD-AE4D-397DE1D598B0}" dt="2020-10-20T21:49:40.376" v="76" actId="1076"/>
          <ac:picMkLst>
            <pc:docMk/>
            <pc:sldMk cId="1104465828" sldId="259"/>
            <ac:picMk id="12" creationId="{64D650EF-77CD-4DCE-ACFE-D3746EECED03}"/>
          </ac:picMkLst>
        </pc:picChg>
        <pc:picChg chg="add mod">
          <ac:chgData name="Aaron Cyr" userId="f710c333df2a0e40" providerId="LiveId" clId="{92BCE72D-3399-4CFD-AE4D-397DE1D598B0}" dt="2020-10-20T21:50:43.407" v="93" actId="1076"/>
          <ac:picMkLst>
            <pc:docMk/>
            <pc:sldMk cId="1104465828" sldId="259"/>
            <ac:picMk id="20" creationId="{9AA51755-1378-4D30-A564-E2D919881129}"/>
          </ac:picMkLst>
        </pc:picChg>
        <pc:cxnChg chg="add mod">
          <ac:chgData name="Aaron Cyr" userId="f710c333df2a0e40" providerId="LiveId" clId="{92BCE72D-3399-4CFD-AE4D-397DE1D598B0}" dt="2020-10-20T21:51:23.430" v="97" actId="14100"/>
          <ac:cxnSpMkLst>
            <pc:docMk/>
            <pc:sldMk cId="1104465828" sldId="259"/>
            <ac:cxnSpMk id="13" creationId="{810DDACF-3C9E-4A28-85B1-058812ACBE78}"/>
          </ac:cxnSpMkLst>
        </pc:cxnChg>
        <pc:cxnChg chg="add mod">
          <ac:chgData name="Aaron Cyr" userId="f710c333df2a0e40" providerId="LiveId" clId="{92BCE72D-3399-4CFD-AE4D-397DE1D598B0}" dt="2020-10-20T21:51:17.935" v="96" actId="14100"/>
          <ac:cxnSpMkLst>
            <pc:docMk/>
            <pc:sldMk cId="1104465828" sldId="259"/>
            <ac:cxnSpMk id="16" creationId="{6396FEC7-3D72-4C03-AF00-DD24D8B1469D}"/>
          </ac:cxnSpMkLst>
        </pc:cxnChg>
        <pc:cxnChg chg="add">
          <ac:chgData name="Aaron Cyr" userId="f710c333df2a0e40" providerId="LiveId" clId="{92BCE72D-3399-4CFD-AE4D-397DE1D598B0}" dt="2020-10-20T21:51:03.521" v="94" actId="11529"/>
          <ac:cxnSpMkLst>
            <pc:docMk/>
            <pc:sldMk cId="1104465828" sldId="259"/>
            <ac:cxnSpMk id="22" creationId="{A64B9546-7374-4DA3-AE01-5ABB6EF45F88}"/>
          </ac:cxnSpMkLst>
        </pc:cxnChg>
      </pc:sldChg>
      <pc:sldChg chg="addSp delSp modSp mod">
        <pc:chgData name="Aaron Cyr" userId="f710c333df2a0e40" providerId="LiveId" clId="{92BCE72D-3399-4CFD-AE4D-397DE1D598B0}" dt="2020-10-22T21:25:55.704" v="1338" actId="1076"/>
        <pc:sldMkLst>
          <pc:docMk/>
          <pc:sldMk cId="2455423919" sldId="260"/>
        </pc:sldMkLst>
        <pc:spChg chg="mod">
          <ac:chgData name="Aaron Cyr" userId="f710c333df2a0e40" providerId="LiveId" clId="{92BCE72D-3399-4CFD-AE4D-397DE1D598B0}" dt="2020-10-20T21:52:11.248" v="111" actId="20577"/>
          <ac:spMkLst>
            <pc:docMk/>
            <pc:sldMk cId="2455423919" sldId="260"/>
            <ac:spMk id="2" creationId="{C39B2BAF-C864-43B4-8121-6AF6C308937B}"/>
          </ac:spMkLst>
        </pc:spChg>
        <pc:spChg chg="add del mod">
          <ac:chgData name="Aaron Cyr" userId="f710c333df2a0e40" providerId="LiveId" clId="{92BCE72D-3399-4CFD-AE4D-397DE1D598B0}" dt="2020-10-20T21:53:20.255" v="113" actId="22"/>
          <ac:spMkLst>
            <pc:docMk/>
            <pc:sldMk cId="2455423919" sldId="260"/>
            <ac:spMk id="6" creationId="{EC29B408-5137-4729-9B73-3537A8FDFBAC}"/>
          </ac:spMkLst>
        </pc:spChg>
        <pc:spChg chg="add mod">
          <ac:chgData name="Aaron Cyr" userId="f710c333df2a0e40" providerId="LiveId" clId="{92BCE72D-3399-4CFD-AE4D-397DE1D598B0}" dt="2020-10-22T21:25:41.502" v="1323" actId="1076"/>
          <ac:spMkLst>
            <pc:docMk/>
            <pc:sldMk cId="2455423919" sldId="260"/>
            <ac:spMk id="17" creationId="{9047C7AA-14AC-41FA-9BFD-5F0FCD449311}"/>
          </ac:spMkLst>
        </pc:spChg>
        <pc:spChg chg="add mod">
          <ac:chgData name="Aaron Cyr" userId="f710c333df2a0e40" providerId="LiveId" clId="{92BCE72D-3399-4CFD-AE4D-397DE1D598B0}" dt="2020-10-22T21:25:55.704" v="1338" actId="1076"/>
          <ac:spMkLst>
            <pc:docMk/>
            <pc:sldMk cId="2455423919" sldId="260"/>
            <ac:spMk id="23" creationId="{8BA66799-4B20-4ED4-AE30-A69491F44277}"/>
          </ac:spMkLst>
        </pc:spChg>
        <pc:picChg chg="del">
          <ac:chgData name="Aaron Cyr" userId="f710c333df2a0e40" providerId="LiveId" clId="{92BCE72D-3399-4CFD-AE4D-397DE1D598B0}" dt="2020-10-20T21:53:23.414" v="115" actId="478"/>
          <ac:picMkLst>
            <pc:docMk/>
            <pc:sldMk cId="2455423919" sldId="260"/>
            <ac:picMk id="5" creationId="{C7031783-1A07-4480-BA1F-399A9BDE7AA8}"/>
          </ac:picMkLst>
        </pc:picChg>
        <pc:picChg chg="del">
          <ac:chgData name="Aaron Cyr" userId="f710c333df2a0e40" providerId="LiveId" clId="{92BCE72D-3399-4CFD-AE4D-397DE1D598B0}" dt="2020-10-20T21:53:24.017" v="116" actId="478"/>
          <ac:picMkLst>
            <pc:docMk/>
            <pc:sldMk cId="2455423919" sldId="260"/>
            <ac:picMk id="7" creationId="{A5813102-7E55-4B41-890E-5B50652267E6}"/>
          </ac:picMkLst>
        </pc:picChg>
        <pc:picChg chg="del">
          <ac:chgData name="Aaron Cyr" userId="f710c333df2a0e40" providerId="LiveId" clId="{92BCE72D-3399-4CFD-AE4D-397DE1D598B0}" dt="2020-10-20T21:52:13.394" v="112" actId="478"/>
          <ac:picMkLst>
            <pc:docMk/>
            <pc:sldMk cId="2455423919" sldId="260"/>
            <ac:picMk id="8" creationId="{2EFFF201-8873-43B0-A252-14775B1CBB70}"/>
          </ac:picMkLst>
        </pc:picChg>
        <pc:picChg chg="add mod ord">
          <ac:chgData name="Aaron Cyr" userId="f710c333df2a0e40" providerId="LiveId" clId="{92BCE72D-3399-4CFD-AE4D-397DE1D598B0}" dt="2020-10-20T21:55:32.991" v="126" actId="1076"/>
          <ac:picMkLst>
            <pc:docMk/>
            <pc:sldMk cId="2455423919" sldId="260"/>
            <ac:picMk id="10" creationId="{0DD0143B-0794-4776-B742-54274B00377F}"/>
          </ac:picMkLst>
        </pc:picChg>
        <pc:picChg chg="add mod">
          <ac:chgData name="Aaron Cyr" userId="f710c333df2a0e40" providerId="LiveId" clId="{92BCE72D-3399-4CFD-AE4D-397DE1D598B0}" dt="2020-10-20T21:55:35.656" v="128" actId="1076"/>
          <ac:picMkLst>
            <pc:docMk/>
            <pc:sldMk cId="2455423919" sldId="260"/>
            <ac:picMk id="12" creationId="{37CCC4A8-0E82-42AA-86A9-6E876562E852}"/>
          </ac:picMkLst>
        </pc:picChg>
        <pc:picChg chg="add mod">
          <ac:chgData name="Aaron Cyr" userId="f710c333df2a0e40" providerId="LiveId" clId="{92BCE72D-3399-4CFD-AE4D-397DE1D598B0}" dt="2020-10-20T21:55:36.815" v="129" actId="1076"/>
          <ac:picMkLst>
            <pc:docMk/>
            <pc:sldMk cId="2455423919" sldId="260"/>
            <ac:picMk id="14" creationId="{DE4D3C08-3DBD-4EFF-A37F-794CA3D4B86A}"/>
          </ac:picMkLst>
        </pc:picChg>
        <pc:picChg chg="add del mod">
          <ac:chgData name="Aaron Cyr" userId="f710c333df2a0e40" providerId="LiveId" clId="{92BCE72D-3399-4CFD-AE4D-397DE1D598B0}" dt="2020-10-22T21:25:15" v="1320" actId="478"/>
          <ac:picMkLst>
            <pc:docMk/>
            <pc:sldMk cId="2455423919" sldId="260"/>
            <ac:picMk id="19" creationId="{8C73582D-31C5-4ECC-97F4-D5153490AEDA}"/>
          </ac:picMkLst>
        </pc:picChg>
        <pc:picChg chg="add mod">
          <ac:chgData name="Aaron Cyr" userId="f710c333df2a0e40" providerId="LiveId" clId="{92BCE72D-3399-4CFD-AE4D-397DE1D598B0}" dt="2020-10-22T21:25:23.350" v="1322" actId="1076"/>
          <ac:picMkLst>
            <pc:docMk/>
            <pc:sldMk cId="2455423919" sldId="260"/>
            <ac:picMk id="21" creationId="{F46F9638-DEF6-4650-9938-ABE326911CB1}"/>
          </ac:picMkLst>
        </pc:picChg>
        <pc:picChg chg="add mod">
          <ac:chgData name="Aaron Cyr" userId="f710c333df2a0e40" providerId="LiveId" clId="{92BCE72D-3399-4CFD-AE4D-397DE1D598B0}" dt="2020-10-22T21:25:52.648" v="1337" actId="1076"/>
          <ac:picMkLst>
            <pc:docMk/>
            <pc:sldMk cId="2455423919" sldId="260"/>
            <ac:picMk id="25" creationId="{ECB8403B-627B-4B74-B235-BF3458DDDC15}"/>
          </ac:picMkLst>
        </pc:picChg>
        <pc:cxnChg chg="add mod">
          <ac:chgData name="Aaron Cyr" userId="f710c333df2a0e40" providerId="LiveId" clId="{92BCE72D-3399-4CFD-AE4D-397DE1D598B0}" dt="2020-10-20T21:55:34.015" v="127" actId="1076"/>
          <ac:cxnSpMkLst>
            <pc:docMk/>
            <pc:sldMk cId="2455423919" sldId="260"/>
            <ac:cxnSpMk id="15" creationId="{E805726F-33EE-442E-97CB-D48868A8D235}"/>
          </ac:cxnSpMkLst>
        </pc:cxnChg>
      </pc:sldChg>
      <pc:sldChg chg="modSp mod">
        <pc:chgData name="Aaron Cyr" userId="f710c333df2a0e40" providerId="LiveId" clId="{92BCE72D-3399-4CFD-AE4D-397DE1D598B0}" dt="2020-10-20T21:44:32.839" v="27" actId="20577"/>
        <pc:sldMkLst>
          <pc:docMk/>
          <pc:sldMk cId="1194441255" sldId="265"/>
        </pc:sldMkLst>
        <pc:spChg chg="mod">
          <ac:chgData name="Aaron Cyr" userId="f710c333df2a0e40" providerId="LiveId" clId="{92BCE72D-3399-4CFD-AE4D-397DE1D598B0}" dt="2020-10-20T21:44:32.839" v="27" actId="20577"/>
          <ac:spMkLst>
            <pc:docMk/>
            <pc:sldMk cId="1194441255" sldId="265"/>
            <ac:spMk id="2" creationId="{69D78755-8513-40C1-9A58-6390D844D3E0}"/>
          </ac:spMkLst>
        </pc:spChg>
      </pc:sldChg>
      <pc:sldChg chg="modSp mod">
        <pc:chgData name="Aaron Cyr" userId="f710c333df2a0e40" providerId="LiveId" clId="{92BCE72D-3399-4CFD-AE4D-397DE1D598B0}" dt="2020-10-20T22:13:02.296" v="318" actId="20577"/>
        <pc:sldMkLst>
          <pc:docMk/>
          <pc:sldMk cId="1240468712" sldId="266"/>
        </pc:sldMkLst>
        <pc:spChg chg="mod">
          <ac:chgData name="Aaron Cyr" userId="f710c333df2a0e40" providerId="LiveId" clId="{92BCE72D-3399-4CFD-AE4D-397DE1D598B0}" dt="2020-10-20T22:13:02.296" v="318" actId="20577"/>
          <ac:spMkLst>
            <pc:docMk/>
            <pc:sldMk cId="1240468712" sldId="266"/>
            <ac:spMk id="2" creationId="{69D78755-8513-40C1-9A58-6390D844D3E0}"/>
          </ac:spMkLst>
        </pc:spChg>
      </pc:sldChg>
      <pc:sldChg chg="addSp delSp modSp mod ord">
        <pc:chgData name="Aaron Cyr" userId="f710c333df2a0e40" providerId="LiveId" clId="{92BCE72D-3399-4CFD-AE4D-397DE1D598B0}" dt="2020-10-20T22:00:05.710" v="180" actId="1076"/>
        <pc:sldMkLst>
          <pc:docMk/>
          <pc:sldMk cId="968063133" sldId="267"/>
        </pc:sldMkLst>
        <pc:spChg chg="add mod">
          <ac:chgData name="Aaron Cyr" userId="f710c333df2a0e40" providerId="LiveId" clId="{92BCE72D-3399-4CFD-AE4D-397DE1D598B0}" dt="2020-10-20T21:59:55.975" v="178" actId="1076"/>
          <ac:spMkLst>
            <pc:docMk/>
            <pc:sldMk cId="968063133" sldId="267"/>
            <ac:spMk id="10" creationId="{5DA1F916-F9B2-4FF3-B53F-30EA25638570}"/>
          </ac:spMkLst>
        </pc:spChg>
        <pc:spChg chg="mod">
          <ac:chgData name="Aaron Cyr" userId="f710c333df2a0e40" providerId="LiveId" clId="{92BCE72D-3399-4CFD-AE4D-397DE1D598B0}" dt="2020-10-20T21:57:54.917" v="141" actId="20577"/>
          <ac:spMkLst>
            <pc:docMk/>
            <pc:sldMk cId="968063133" sldId="267"/>
            <ac:spMk id="15" creationId="{BF764B13-E109-4754-B06E-525B352852DC}"/>
          </ac:spMkLst>
        </pc:spChg>
        <pc:picChg chg="add">
          <ac:chgData name="Aaron Cyr" userId="f710c333df2a0e40" providerId="LiveId" clId="{92BCE72D-3399-4CFD-AE4D-397DE1D598B0}" dt="2020-10-20T21:57:50.195" v="131" actId="22"/>
          <ac:picMkLst>
            <pc:docMk/>
            <pc:sldMk cId="968063133" sldId="267"/>
            <ac:picMk id="3" creationId="{4D14A54D-E936-4F29-B872-23257986B787}"/>
          </ac:picMkLst>
        </pc:picChg>
        <pc:picChg chg="del">
          <ac:chgData name="Aaron Cyr" userId="f710c333df2a0e40" providerId="LiveId" clId="{92BCE72D-3399-4CFD-AE4D-397DE1D598B0}" dt="2020-10-20T21:57:49.588" v="130" actId="478"/>
          <ac:picMkLst>
            <pc:docMk/>
            <pc:sldMk cId="968063133" sldId="267"/>
            <ac:picMk id="4" creationId="{75D7F48C-71C6-4803-9FE1-80F977F27A71}"/>
          </ac:picMkLst>
        </pc:picChg>
        <pc:picChg chg="add del mod">
          <ac:chgData name="Aaron Cyr" userId="f710c333df2a0e40" providerId="LiveId" clId="{92BCE72D-3399-4CFD-AE4D-397DE1D598B0}" dt="2020-10-20T21:59:16.307" v="148" actId="478"/>
          <ac:picMkLst>
            <pc:docMk/>
            <pc:sldMk cId="968063133" sldId="267"/>
            <ac:picMk id="6" creationId="{4153C7EE-3493-4F80-85BD-2FED0CDB1D45}"/>
          </ac:picMkLst>
        </pc:picChg>
        <pc:picChg chg="add mod">
          <ac:chgData name="Aaron Cyr" userId="f710c333df2a0e40" providerId="LiveId" clId="{92BCE72D-3399-4CFD-AE4D-397DE1D598B0}" dt="2020-10-20T22:00:05.710" v="180" actId="1076"/>
          <ac:picMkLst>
            <pc:docMk/>
            <pc:sldMk cId="968063133" sldId="267"/>
            <ac:picMk id="9" creationId="{3559546F-8044-40A5-A666-3D265D65B958}"/>
          </ac:picMkLst>
        </pc:picChg>
      </pc:sldChg>
      <pc:sldChg chg="addSp delSp modSp mod ord">
        <pc:chgData name="Aaron Cyr" userId="f710c333df2a0e40" providerId="LiveId" clId="{92BCE72D-3399-4CFD-AE4D-397DE1D598B0}" dt="2020-10-20T22:06:06.701" v="239" actId="1076"/>
        <pc:sldMkLst>
          <pc:docMk/>
          <pc:sldMk cId="4085681885" sldId="268"/>
        </pc:sldMkLst>
        <pc:spChg chg="mod">
          <ac:chgData name="Aaron Cyr" userId="f710c333df2a0e40" providerId="LiveId" clId="{92BCE72D-3399-4CFD-AE4D-397DE1D598B0}" dt="2020-10-20T22:01:03.160" v="190" actId="20577"/>
          <ac:spMkLst>
            <pc:docMk/>
            <pc:sldMk cId="4085681885" sldId="268"/>
            <ac:spMk id="2" creationId="{B1A7FF14-2187-422B-ABC2-5CF935DADD9B}"/>
          </ac:spMkLst>
        </pc:spChg>
        <pc:spChg chg="add del mod">
          <ac:chgData name="Aaron Cyr" userId="f710c333df2a0e40" providerId="LiveId" clId="{92BCE72D-3399-4CFD-AE4D-397DE1D598B0}" dt="2020-10-20T22:01:00.387" v="188" actId="22"/>
          <ac:spMkLst>
            <pc:docMk/>
            <pc:sldMk cId="4085681885" sldId="268"/>
            <ac:spMk id="4" creationId="{AFBC8B5E-73DA-4931-A93C-C27564D049D8}"/>
          </ac:spMkLst>
        </pc:spChg>
        <pc:spChg chg="add mod">
          <ac:chgData name="Aaron Cyr" userId="f710c333df2a0e40" providerId="LiveId" clId="{92BCE72D-3399-4CFD-AE4D-397DE1D598B0}" dt="2020-10-20T22:04:29.389" v="210" actId="1076"/>
          <ac:spMkLst>
            <pc:docMk/>
            <pc:sldMk cId="4085681885" sldId="268"/>
            <ac:spMk id="12" creationId="{75D44C57-A39A-4B89-A660-50F3C9A47A80}"/>
          </ac:spMkLst>
        </pc:spChg>
        <pc:spChg chg="add mod">
          <ac:chgData name="Aaron Cyr" userId="f710c333df2a0e40" providerId="LiveId" clId="{92BCE72D-3399-4CFD-AE4D-397DE1D598B0}" dt="2020-10-20T22:06:06.701" v="239" actId="1076"/>
          <ac:spMkLst>
            <pc:docMk/>
            <pc:sldMk cId="4085681885" sldId="268"/>
            <ac:spMk id="19" creationId="{57BC831B-86FF-436F-8549-F59C2B81FBC9}"/>
          </ac:spMkLst>
        </pc:spChg>
        <pc:picChg chg="add del">
          <ac:chgData name="Aaron Cyr" userId="f710c333df2a0e40" providerId="LiveId" clId="{92BCE72D-3399-4CFD-AE4D-397DE1D598B0}" dt="2020-10-20T22:00:59.886" v="187" actId="22"/>
          <ac:picMkLst>
            <pc:docMk/>
            <pc:sldMk cId="4085681885" sldId="268"/>
            <ac:picMk id="7" creationId="{3AE402C6-7EAE-437B-9F84-DF04C3928EA3}"/>
          </ac:picMkLst>
        </pc:picChg>
        <pc:picChg chg="add mod ord">
          <ac:chgData name="Aaron Cyr" userId="f710c333df2a0e40" providerId="LiveId" clId="{92BCE72D-3399-4CFD-AE4D-397DE1D598B0}" dt="2020-10-20T22:04:24.519" v="209" actId="1076"/>
          <ac:picMkLst>
            <pc:docMk/>
            <pc:sldMk cId="4085681885" sldId="268"/>
            <ac:picMk id="9" creationId="{B5786EF3-703D-4132-B208-848D4FC0DFE8}"/>
          </ac:picMkLst>
        </pc:picChg>
        <pc:picChg chg="add mod">
          <ac:chgData name="Aaron Cyr" userId="f710c333df2a0e40" providerId="LiveId" clId="{92BCE72D-3399-4CFD-AE4D-397DE1D598B0}" dt="2020-10-20T22:04:31.565" v="211" actId="1076"/>
          <ac:picMkLst>
            <pc:docMk/>
            <pc:sldMk cId="4085681885" sldId="268"/>
            <ac:picMk id="11" creationId="{D94E4065-26FA-4CE1-9FF3-4DF983A73654}"/>
          </ac:picMkLst>
        </pc:picChg>
        <pc:picChg chg="del">
          <ac:chgData name="Aaron Cyr" userId="f710c333df2a0e40" providerId="LiveId" clId="{92BCE72D-3399-4CFD-AE4D-397DE1D598B0}" dt="2020-10-20T22:00:58.607" v="185" actId="478"/>
          <ac:picMkLst>
            <pc:docMk/>
            <pc:sldMk cId="4085681885" sldId="268"/>
            <ac:picMk id="13" creationId="{6DB83D96-0ADA-4504-9710-1DBC150E600F}"/>
          </ac:picMkLst>
        </pc:picChg>
        <pc:picChg chg="add mod">
          <ac:chgData name="Aaron Cyr" userId="f710c333df2a0e40" providerId="LiveId" clId="{92BCE72D-3399-4CFD-AE4D-397DE1D598B0}" dt="2020-10-20T22:04:33.286" v="212" actId="1076"/>
          <ac:picMkLst>
            <pc:docMk/>
            <pc:sldMk cId="4085681885" sldId="268"/>
            <ac:picMk id="16" creationId="{E6A22B25-5C9A-4A55-8829-33A65D1D58DE}"/>
          </ac:picMkLst>
        </pc:picChg>
        <pc:cxnChg chg="add mod">
          <ac:chgData name="Aaron Cyr" userId="f710c333df2a0e40" providerId="LiveId" clId="{92BCE72D-3399-4CFD-AE4D-397DE1D598B0}" dt="2020-10-20T22:04:41.424" v="214" actId="1076"/>
          <ac:cxnSpMkLst>
            <pc:docMk/>
            <pc:sldMk cId="4085681885" sldId="268"/>
            <ac:cxnSpMk id="17" creationId="{C83161B7-9CF9-4012-962A-509C3E13AAF3}"/>
          </ac:cxnSpMkLst>
        </pc:cxnChg>
      </pc:sldChg>
      <pc:sldChg chg="addSp delSp modSp mod ord">
        <pc:chgData name="Aaron Cyr" userId="f710c333df2a0e40" providerId="LiveId" clId="{92BCE72D-3399-4CFD-AE4D-397DE1D598B0}" dt="2020-10-20T22:09:06.798" v="268" actId="1076"/>
        <pc:sldMkLst>
          <pc:docMk/>
          <pc:sldMk cId="3418905094" sldId="269"/>
        </pc:sldMkLst>
        <pc:spChg chg="mod">
          <ac:chgData name="Aaron Cyr" userId="f710c333df2a0e40" providerId="LiveId" clId="{92BCE72D-3399-4CFD-AE4D-397DE1D598B0}" dt="2020-10-20T22:07:10.435" v="250" actId="20577"/>
          <ac:spMkLst>
            <pc:docMk/>
            <pc:sldMk cId="3418905094" sldId="269"/>
            <ac:spMk id="2" creationId="{5DE6906F-13D1-45C3-A92D-EDACD77D2F69}"/>
          </ac:spMkLst>
        </pc:spChg>
        <pc:spChg chg="add del mod">
          <ac:chgData name="Aaron Cyr" userId="f710c333df2a0e40" providerId="LiveId" clId="{92BCE72D-3399-4CFD-AE4D-397DE1D598B0}" dt="2020-10-20T22:07:04.614" v="241" actId="22"/>
          <ac:spMkLst>
            <pc:docMk/>
            <pc:sldMk cId="3418905094" sldId="269"/>
            <ac:spMk id="4" creationId="{FE39A467-536B-4077-9DB6-806054541F16}"/>
          </ac:spMkLst>
        </pc:spChg>
        <pc:spChg chg="add mod">
          <ac:chgData name="Aaron Cyr" userId="f710c333df2a0e40" providerId="LiveId" clId="{92BCE72D-3399-4CFD-AE4D-397DE1D598B0}" dt="2020-10-20T22:09:06.798" v="268" actId="1076"/>
          <ac:spMkLst>
            <pc:docMk/>
            <pc:sldMk cId="3418905094" sldId="269"/>
            <ac:spMk id="16" creationId="{1B762CF1-2E2E-4EB9-AFB5-30556BC52865}"/>
          </ac:spMkLst>
        </pc:spChg>
        <pc:picChg chg="add mod ord">
          <ac:chgData name="Aaron Cyr" userId="f710c333df2a0e40" providerId="LiveId" clId="{92BCE72D-3399-4CFD-AE4D-397DE1D598B0}" dt="2020-10-20T22:08:12.868" v="254" actId="1076"/>
          <ac:picMkLst>
            <pc:docMk/>
            <pc:sldMk cId="3418905094" sldId="269"/>
            <ac:picMk id="7" creationId="{4BCDAF76-9C22-44AB-8DB9-57A831D3F9C7}"/>
          </ac:picMkLst>
        </pc:picChg>
        <pc:picChg chg="del">
          <ac:chgData name="Aaron Cyr" userId="f710c333df2a0e40" providerId="LiveId" clId="{92BCE72D-3399-4CFD-AE4D-397DE1D598B0}" dt="2020-10-20T22:07:03.154" v="240" actId="478"/>
          <ac:picMkLst>
            <pc:docMk/>
            <pc:sldMk cId="3418905094" sldId="269"/>
            <ac:picMk id="8" creationId="{70FA211A-4C8A-4243-8A65-DD1F2594B47B}"/>
          </ac:picMkLst>
        </pc:picChg>
        <pc:picChg chg="add mod">
          <ac:chgData name="Aaron Cyr" userId="f710c333df2a0e40" providerId="LiveId" clId="{92BCE72D-3399-4CFD-AE4D-397DE1D598B0}" dt="2020-10-20T22:08:16.293" v="255" actId="1076"/>
          <ac:picMkLst>
            <pc:docMk/>
            <pc:sldMk cId="3418905094" sldId="269"/>
            <ac:picMk id="10" creationId="{E8E742FC-2F9C-476C-A614-DF8A738039C5}"/>
          </ac:picMkLst>
        </pc:picChg>
        <pc:cxnChg chg="add del mod">
          <ac:chgData name="Aaron Cyr" userId="f710c333df2a0e40" providerId="LiveId" clId="{92BCE72D-3399-4CFD-AE4D-397DE1D598B0}" dt="2020-10-20T22:08:36.229" v="259" actId="11529"/>
          <ac:cxnSpMkLst>
            <pc:docMk/>
            <pc:sldMk cId="3418905094" sldId="269"/>
            <ac:cxnSpMk id="12" creationId="{D35420F6-4BF3-4512-A979-950E0BC1B5E6}"/>
          </ac:cxnSpMkLst>
        </pc:cxnChg>
        <pc:cxnChg chg="add">
          <ac:chgData name="Aaron Cyr" userId="f710c333df2a0e40" providerId="LiveId" clId="{92BCE72D-3399-4CFD-AE4D-397DE1D598B0}" dt="2020-10-20T22:08:49.703" v="260" actId="11529"/>
          <ac:cxnSpMkLst>
            <pc:docMk/>
            <pc:sldMk cId="3418905094" sldId="269"/>
            <ac:cxnSpMk id="14" creationId="{0E3F70EA-E52B-48C6-A38C-1E193417F25E}"/>
          </ac:cxnSpMkLst>
        </pc:cxnChg>
      </pc:sldChg>
      <pc:sldChg chg="addSp delSp modSp mod ord">
        <pc:chgData name="Aaron Cyr" userId="f710c333df2a0e40" providerId="LiveId" clId="{92BCE72D-3399-4CFD-AE4D-397DE1D598B0}" dt="2020-10-20T22:12:32.387" v="301" actId="164"/>
        <pc:sldMkLst>
          <pc:docMk/>
          <pc:sldMk cId="3661336024" sldId="270"/>
        </pc:sldMkLst>
        <pc:spChg chg="mod">
          <ac:chgData name="Aaron Cyr" userId="f710c333df2a0e40" providerId="LiveId" clId="{92BCE72D-3399-4CFD-AE4D-397DE1D598B0}" dt="2020-10-20T22:11:40.659" v="295" actId="20577"/>
          <ac:spMkLst>
            <pc:docMk/>
            <pc:sldMk cId="3661336024" sldId="270"/>
            <ac:spMk id="4" creationId="{1A54B6D1-3404-47DB-A983-2C857D421EDF}"/>
          </ac:spMkLst>
        </pc:spChg>
        <pc:grpChg chg="add mod">
          <ac:chgData name="Aaron Cyr" userId="f710c333df2a0e40" providerId="LiveId" clId="{92BCE72D-3399-4CFD-AE4D-397DE1D598B0}" dt="2020-10-20T22:12:32.387" v="301" actId="164"/>
          <ac:grpSpMkLst>
            <pc:docMk/>
            <pc:sldMk cId="3661336024" sldId="270"/>
            <ac:grpSpMk id="9" creationId="{A55C23C0-7315-4F59-8B61-BCFCCA15E928}"/>
          </ac:grpSpMkLst>
        </pc:grpChg>
        <pc:picChg chg="add mod">
          <ac:chgData name="Aaron Cyr" userId="f710c333df2a0e40" providerId="LiveId" clId="{92BCE72D-3399-4CFD-AE4D-397DE1D598B0}" dt="2020-10-20T22:12:32.387" v="301" actId="164"/>
          <ac:picMkLst>
            <pc:docMk/>
            <pc:sldMk cId="3661336024" sldId="270"/>
            <ac:picMk id="5" creationId="{F46B13BD-0463-4BE6-A156-9FBEF79AA9A6}"/>
          </ac:picMkLst>
        </pc:picChg>
        <pc:picChg chg="del">
          <ac:chgData name="Aaron Cyr" userId="f710c333df2a0e40" providerId="LiveId" clId="{92BCE72D-3399-4CFD-AE4D-397DE1D598B0}" dt="2020-10-20T22:11:46.183" v="296" actId="478"/>
          <ac:picMkLst>
            <pc:docMk/>
            <pc:sldMk cId="3661336024" sldId="270"/>
            <ac:picMk id="7" creationId="{B12C97D1-0B60-43BB-8D26-810AFDB793CF}"/>
          </ac:picMkLst>
        </pc:picChg>
        <pc:picChg chg="add mod">
          <ac:chgData name="Aaron Cyr" userId="f710c333df2a0e40" providerId="LiveId" clId="{92BCE72D-3399-4CFD-AE4D-397DE1D598B0}" dt="2020-10-20T22:12:32.387" v="301" actId="164"/>
          <ac:picMkLst>
            <pc:docMk/>
            <pc:sldMk cId="3661336024" sldId="270"/>
            <ac:picMk id="8" creationId="{F8089026-C63F-48DE-8D2E-5BCC01C510D8}"/>
          </ac:picMkLst>
        </pc:picChg>
        <pc:picChg chg="del">
          <ac:chgData name="Aaron Cyr" userId="f710c333df2a0e40" providerId="LiveId" clId="{92BCE72D-3399-4CFD-AE4D-397DE1D598B0}" dt="2020-10-20T22:11:46.183" v="296" actId="478"/>
          <ac:picMkLst>
            <pc:docMk/>
            <pc:sldMk cId="3661336024" sldId="270"/>
            <ac:picMk id="10" creationId="{9711523D-B9DF-460B-A79E-4C8E9369B031}"/>
          </ac:picMkLst>
        </pc:picChg>
      </pc:sldChg>
      <pc:sldChg chg="addSp delSp mod">
        <pc:chgData name="Aaron Cyr" userId="f710c333df2a0e40" providerId="LiveId" clId="{92BCE72D-3399-4CFD-AE4D-397DE1D598B0}" dt="2020-10-20T22:14:12.989" v="320" actId="22"/>
        <pc:sldMkLst>
          <pc:docMk/>
          <pc:sldMk cId="3569272306" sldId="271"/>
        </pc:sldMkLst>
        <pc:picChg chg="del">
          <ac:chgData name="Aaron Cyr" userId="f710c333df2a0e40" providerId="LiveId" clId="{92BCE72D-3399-4CFD-AE4D-397DE1D598B0}" dt="2020-10-20T22:14:12.565" v="319" actId="478"/>
          <ac:picMkLst>
            <pc:docMk/>
            <pc:sldMk cId="3569272306" sldId="271"/>
            <ac:picMk id="4" creationId="{C388AE9A-F0F5-44ED-9914-1EDA50FD8D7A}"/>
          </ac:picMkLst>
        </pc:picChg>
        <pc:picChg chg="add">
          <ac:chgData name="Aaron Cyr" userId="f710c333df2a0e40" providerId="LiveId" clId="{92BCE72D-3399-4CFD-AE4D-397DE1D598B0}" dt="2020-10-20T22:14:12.989" v="320" actId="22"/>
          <ac:picMkLst>
            <pc:docMk/>
            <pc:sldMk cId="3569272306" sldId="271"/>
            <ac:picMk id="5" creationId="{A05B92F4-5E6D-4B9B-9485-3424D0E9932A}"/>
          </ac:picMkLst>
        </pc:picChg>
      </pc:sldChg>
      <pc:sldChg chg="addSp delSp modSp mod">
        <pc:chgData name="Aaron Cyr" userId="f710c333df2a0e40" providerId="LiveId" clId="{92BCE72D-3399-4CFD-AE4D-397DE1D598B0}" dt="2020-10-20T22:16:08.410" v="351" actId="1036"/>
        <pc:sldMkLst>
          <pc:docMk/>
          <pc:sldMk cId="4147130780" sldId="272"/>
        </pc:sldMkLst>
        <pc:spChg chg="mod">
          <ac:chgData name="Aaron Cyr" userId="f710c333df2a0e40" providerId="LiveId" clId="{92BCE72D-3399-4CFD-AE4D-397DE1D598B0}" dt="2020-10-20T22:14:56.530" v="330" actId="20577"/>
          <ac:spMkLst>
            <pc:docMk/>
            <pc:sldMk cId="4147130780" sldId="272"/>
            <ac:spMk id="2" creationId="{BFB4131C-534B-4DD6-8773-4393DA521F51}"/>
          </ac:spMkLst>
        </pc:spChg>
        <pc:spChg chg="del mod">
          <ac:chgData name="Aaron Cyr" userId="f710c333df2a0e40" providerId="LiveId" clId="{92BCE72D-3399-4CFD-AE4D-397DE1D598B0}" dt="2020-10-20T22:15:01.698" v="335" actId="478"/>
          <ac:spMkLst>
            <pc:docMk/>
            <pc:sldMk cId="4147130780" sldId="272"/>
            <ac:spMk id="11" creationId="{BA78C1ED-97BF-41E3-A312-300B6AEDE80E}"/>
          </ac:spMkLst>
        </pc:spChg>
        <pc:picChg chg="del">
          <ac:chgData name="Aaron Cyr" userId="f710c333df2a0e40" providerId="LiveId" clId="{92BCE72D-3399-4CFD-AE4D-397DE1D598B0}" dt="2020-10-20T22:14:58.916" v="331" actId="478"/>
          <ac:picMkLst>
            <pc:docMk/>
            <pc:sldMk cId="4147130780" sldId="272"/>
            <ac:picMk id="4" creationId="{5D3B0D9A-0011-4409-B284-AF8F9EBB76C5}"/>
          </ac:picMkLst>
        </pc:picChg>
        <pc:picChg chg="add mod">
          <ac:chgData name="Aaron Cyr" userId="f710c333df2a0e40" providerId="LiveId" clId="{92BCE72D-3399-4CFD-AE4D-397DE1D598B0}" dt="2020-10-20T22:15:17.524" v="337" actId="1076"/>
          <ac:picMkLst>
            <pc:docMk/>
            <pc:sldMk cId="4147130780" sldId="272"/>
            <ac:picMk id="5" creationId="{9D0C4367-C0C9-4CA4-916E-40EDB750632D}"/>
          </ac:picMkLst>
        </pc:picChg>
        <pc:picChg chg="del">
          <ac:chgData name="Aaron Cyr" userId="f710c333df2a0e40" providerId="LiveId" clId="{92BCE72D-3399-4CFD-AE4D-397DE1D598B0}" dt="2020-10-20T22:14:59.585" v="332" actId="478"/>
          <ac:picMkLst>
            <pc:docMk/>
            <pc:sldMk cId="4147130780" sldId="272"/>
            <ac:picMk id="8" creationId="{01650B9A-4C55-457E-A125-DB72F4275A1B}"/>
          </ac:picMkLst>
        </pc:picChg>
        <pc:picChg chg="add mod">
          <ac:chgData name="Aaron Cyr" userId="f710c333df2a0e40" providerId="LiveId" clId="{92BCE72D-3399-4CFD-AE4D-397DE1D598B0}" dt="2020-10-20T22:15:41.469" v="339" actId="1076"/>
          <ac:picMkLst>
            <pc:docMk/>
            <pc:sldMk cId="4147130780" sldId="272"/>
            <ac:picMk id="9" creationId="{599C0B87-736B-4471-A761-A88CA4ACF10A}"/>
          </ac:picMkLst>
        </pc:picChg>
        <pc:picChg chg="add mod">
          <ac:chgData name="Aaron Cyr" userId="f710c333df2a0e40" providerId="LiveId" clId="{92BCE72D-3399-4CFD-AE4D-397DE1D598B0}" dt="2020-10-20T22:16:08.410" v="351" actId="1036"/>
          <ac:picMkLst>
            <pc:docMk/>
            <pc:sldMk cId="4147130780" sldId="272"/>
            <ac:picMk id="13" creationId="{DB52EE00-9561-4AFA-B53C-A27244455DD4}"/>
          </ac:picMkLst>
        </pc:picChg>
        <pc:cxnChg chg="del">
          <ac:chgData name="Aaron Cyr" userId="f710c333df2a0e40" providerId="LiveId" clId="{92BCE72D-3399-4CFD-AE4D-397DE1D598B0}" dt="2020-10-20T22:15:00.451" v="333" actId="478"/>
          <ac:cxnSpMkLst>
            <pc:docMk/>
            <pc:sldMk cId="4147130780" sldId="272"/>
            <ac:cxnSpMk id="10" creationId="{BD1528E0-E162-46AB-AD25-10D36A7776B3}"/>
          </ac:cxnSpMkLst>
        </pc:cxnChg>
      </pc:sldChg>
      <pc:sldChg chg="addSp delSp modSp mod">
        <pc:chgData name="Aaron Cyr" userId="f710c333df2a0e40" providerId="LiveId" clId="{92BCE72D-3399-4CFD-AE4D-397DE1D598B0}" dt="2020-10-20T22:16:42.492" v="362" actId="1076"/>
        <pc:sldMkLst>
          <pc:docMk/>
          <pc:sldMk cId="1972953473" sldId="274"/>
        </pc:sldMkLst>
        <pc:spChg chg="mod">
          <ac:chgData name="Aaron Cyr" userId="f710c333df2a0e40" providerId="LiveId" clId="{92BCE72D-3399-4CFD-AE4D-397DE1D598B0}" dt="2020-10-20T22:16:36.378" v="360" actId="20577"/>
          <ac:spMkLst>
            <pc:docMk/>
            <pc:sldMk cId="1972953473" sldId="274"/>
            <ac:spMk id="6" creationId="{E59E6303-5A5C-4DEA-977E-49827056625E}"/>
          </ac:spMkLst>
        </pc:spChg>
        <pc:spChg chg="del">
          <ac:chgData name="Aaron Cyr" userId="f710c333df2a0e40" providerId="LiveId" clId="{92BCE72D-3399-4CFD-AE4D-397DE1D598B0}" dt="2020-10-20T22:16:32.419" v="352" actId="478"/>
          <ac:spMkLst>
            <pc:docMk/>
            <pc:sldMk cId="1972953473" sldId="274"/>
            <ac:spMk id="10" creationId="{E55B0EC6-AD41-43A3-A805-F4939E10E02E}"/>
          </ac:spMkLst>
        </pc:sp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2" creationId="{5AB3AA17-99B4-485D-A736-00F9E0A32502}"/>
          </ac:picMkLst>
        </pc:pic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3" creationId="{F3F1D6F2-59EC-424E-AF12-EE34883199D5}"/>
          </ac:picMkLst>
        </pc:pic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7" creationId="{88220721-9909-43F2-8DB0-4BEA06AF1789}"/>
          </ac:picMkLst>
        </pc:picChg>
        <pc:picChg chg="add mod">
          <ac:chgData name="Aaron Cyr" userId="f710c333df2a0e40" providerId="LiveId" clId="{92BCE72D-3399-4CFD-AE4D-397DE1D598B0}" dt="2020-10-20T22:16:42.492" v="362" actId="1076"/>
          <ac:picMkLst>
            <pc:docMk/>
            <pc:sldMk cId="1972953473" sldId="274"/>
            <ac:picMk id="8" creationId="{721B1636-10E6-420F-8C7C-B72914663BFD}"/>
          </ac:picMkLst>
        </pc:pic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9" creationId="{2D3005C3-1505-4EEA-AE38-5EAD897D4D27}"/>
          </ac:picMkLst>
        </pc:pic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12" creationId="{6A9E3B23-13B6-42A5-AE31-880DF4B03EC7}"/>
          </ac:picMkLst>
        </pc:picChg>
      </pc:sldChg>
      <pc:sldChg chg="addSp delSp modSp mod">
        <pc:chgData name="Aaron Cyr" userId="f710c333df2a0e40" providerId="LiveId" clId="{92BCE72D-3399-4CFD-AE4D-397DE1D598B0}" dt="2020-10-20T22:18:36.339" v="395" actId="1076"/>
        <pc:sldMkLst>
          <pc:docMk/>
          <pc:sldMk cId="1187696368" sldId="275"/>
        </pc:sldMkLst>
        <pc:spChg chg="mod">
          <ac:chgData name="Aaron Cyr" userId="f710c333df2a0e40" providerId="LiveId" clId="{92BCE72D-3399-4CFD-AE4D-397DE1D598B0}" dt="2020-10-20T22:18:16.643" v="391" actId="20577"/>
          <ac:spMkLst>
            <pc:docMk/>
            <pc:sldMk cId="1187696368" sldId="275"/>
            <ac:spMk id="6" creationId="{E59E6303-5A5C-4DEA-977E-49827056625E}"/>
          </ac:spMkLst>
        </pc:spChg>
        <pc:picChg chg="add mod">
          <ac:chgData name="Aaron Cyr" userId="f710c333df2a0e40" providerId="LiveId" clId="{92BCE72D-3399-4CFD-AE4D-397DE1D598B0}" dt="2020-10-20T22:18:35.332" v="394" actId="1076"/>
          <ac:picMkLst>
            <pc:docMk/>
            <pc:sldMk cId="1187696368" sldId="275"/>
            <ac:picMk id="3" creationId="{A1B5A9A9-5342-4108-B92C-FA1E74D429E7}"/>
          </ac:picMkLst>
        </pc:picChg>
        <pc:picChg chg="add mod">
          <ac:chgData name="Aaron Cyr" userId="f710c333df2a0e40" providerId="LiveId" clId="{92BCE72D-3399-4CFD-AE4D-397DE1D598B0}" dt="2020-10-20T22:18:36.339" v="395" actId="1076"/>
          <ac:picMkLst>
            <pc:docMk/>
            <pc:sldMk cId="1187696368" sldId="275"/>
            <ac:picMk id="7" creationId="{ECB7C656-6A26-4D5A-93C1-0B23E5DED3AF}"/>
          </ac:picMkLst>
        </pc:picChg>
        <pc:picChg chg="del mod">
          <ac:chgData name="Aaron Cyr" userId="f710c333df2a0e40" providerId="LiveId" clId="{92BCE72D-3399-4CFD-AE4D-397DE1D598B0}" dt="2020-10-20T22:18:12.175" v="379" actId="478"/>
          <ac:picMkLst>
            <pc:docMk/>
            <pc:sldMk cId="1187696368" sldId="275"/>
            <ac:picMk id="10" creationId="{5994373B-D570-4175-82ED-CEE01C8B9F67}"/>
          </ac:picMkLst>
        </pc:picChg>
      </pc:sldChg>
      <pc:sldChg chg="addSp delSp modSp del mod">
        <pc:chgData name="Aaron Cyr" userId="f710c333df2a0e40" providerId="LiveId" clId="{92BCE72D-3399-4CFD-AE4D-397DE1D598B0}" dt="2020-10-20T22:31:28.435" v="499" actId="47"/>
        <pc:sldMkLst>
          <pc:docMk/>
          <pc:sldMk cId="1986253980" sldId="276"/>
        </pc:sldMkLst>
        <pc:spChg chg="mod">
          <ac:chgData name="Aaron Cyr" userId="f710c333df2a0e40" providerId="LiveId" clId="{92BCE72D-3399-4CFD-AE4D-397DE1D598B0}" dt="2020-10-20T22:26:23.193" v="469" actId="20577"/>
          <ac:spMkLst>
            <pc:docMk/>
            <pc:sldMk cId="1986253980" sldId="276"/>
            <ac:spMk id="6" creationId="{E59E6303-5A5C-4DEA-977E-49827056625E}"/>
          </ac:spMkLst>
        </pc:spChg>
        <pc:grpChg chg="del">
          <ac:chgData name="Aaron Cyr" userId="f710c333df2a0e40" providerId="LiveId" clId="{92BCE72D-3399-4CFD-AE4D-397DE1D598B0}" dt="2020-10-20T22:26:25.448" v="471" actId="478"/>
          <ac:grpSpMkLst>
            <pc:docMk/>
            <pc:sldMk cId="1986253980" sldId="276"/>
            <ac:grpSpMk id="17" creationId="{7BCA2A88-1F36-4ADF-8972-9D4728375128}"/>
          </ac:grpSpMkLst>
        </pc:grpChg>
        <pc:picChg chg="add mod ord">
          <ac:chgData name="Aaron Cyr" userId="f710c333df2a0e40" providerId="LiveId" clId="{92BCE72D-3399-4CFD-AE4D-397DE1D598B0}" dt="2020-10-20T22:26:59.655" v="474" actId="167"/>
          <ac:picMkLst>
            <pc:docMk/>
            <pc:sldMk cId="1986253980" sldId="276"/>
            <ac:picMk id="3" creationId="{68FDCF94-D38B-4095-B969-DCABFC54113E}"/>
          </ac:picMkLst>
        </pc:picChg>
        <pc:picChg chg="del">
          <ac:chgData name="Aaron Cyr" userId="f710c333df2a0e40" providerId="LiveId" clId="{92BCE72D-3399-4CFD-AE4D-397DE1D598B0}" dt="2020-10-20T22:26:24.989" v="470" actId="478"/>
          <ac:picMkLst>
            <pc:docMk/>
            <pc:sldMk cId="1986253980" sldId="276"/>
            <ac:picMk id="7" creationId="{4ADDC6F5-B281-4EDA-8A0C-31491D9B8D22}"/>
          </ac:picMkLst>
        </pc:picChg>
        <pc:cxnChg chg="add mod">
          <ac:chgData name="Aaron Cyr" userId="f710c333df2a0e40" providerId="LiveId" clId="{92BCE72D-3399-4CFD-AE4D-397DE1D598B0}" dt="2020-10-20T22:30:31.533" v="477" actId="1076"/>
          <ac:cxnSpMkLst>
            <pc:docMk/>
            <pc:sldMk cId="1986253980" sldId="276"/>
            <ac:cxnSpMk id="10" creationId="{274DB52D-8D36-4D66-88DD-4B53956BC4FF}"/>
          </ac:cxnSpMkLst>
        </pc:cxnChg>
      </pc:sldChg>
      <pc:sldChg chg="modSp mod">
        <pc:chgData name="Aaron Cyr" userId="f710c333df2a0e40" providerId="LiveId" clId="{92BCE72D-3399-4CFD-AE4D-397DE1D598B0}" dt="2020-10-20T22:52:43.969" v="899" actId="20577"/>
        <pc:sldMkLst>
          <pc:docMk/>
          <pc:sldMk cId="3476494947" sldId="277"/>
        </pc:sldMkLst>
        <pc:spChg chg="mod">
          <ac:chgData name="Aaron Cyr" userId="f710c333df2a0e40" providerId="LiveId" clId="{92BCE72D-3399-4CFD-AE4D-397DE1D598B0}" dt="2020-10-20T22:52:43.969" v="899" actId="20577"/>
          <ac:spMkLst>
            <pc:docMk/>
            <pc:sldMk cId="3476494947" sldId="277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92BCE72D-3399-4CFD-AE4D-397DE1D598B0}" dt="2020-10-22T21:30:05.286" v="1441" actId="20577"/>
        <pc:sldMkLst>
          <pc:docMk/>
          <pc:sldMk cId="1213820728" sldId="279"/>
        </pc:sldMkLst>
        <pc:spChg chg="mod">
          <ac:chgData name="Aaron Cyr" userId="f710c333df2a0e40" providerId="LiveId" clId="{92BCE72D-3399-4CFD-AE4D-397DE1D598B0}" dt="2020-10-20T22:54:33.285" v="923" actId="20577"/>
          <ac:spMkLst>
            <pc:docMk/>
            <pc:sldMk cId="1213820728" sldId="279"/>
            <ac:spMk id="2" creationId="{BB221BF7-58C9-4977-B499-6BECA023FCD2}"/>
          </ac:spMkLst>
        </pc:spChg>
        <pc:spChg chg="add mod">
          <ac:chgData name="Aaron Cyr" userId="f710c333df2a0e40" providerId="LiveId" clId="{92BCE72D-3399-4CFD-AE4D-397DE1D598B0}" dt="2020-10-22T21:30:01.133" v="1431" actId="1076"/>
          <ac:spMkLst>
            <pc:docMk/>
            <pc:sldMk cId="1213820728" sldId="279"/>
            <ac:spMk id="14" creationId="{7F9A5CC0-8574-4F0D-B0C8-23D5396FA374}"/>
          </ac:spMkLst>
        </pc:spChg>
        <pc:spChg chg="add mod">
          <ac:chgData name="Aaron Cyr" userId="f710c333df2a0e40" providerId="LiveId" clId="{92BCE72D-3399-4CFD-AE4D-397DE1D598B0}" dt="2020-10-22T21:30:05.286" v="1441" actId="20577"/>
          <ac:spMkLst>
            <pc:docMk/>
            <pc:sldMk cId="1213820728" sldId="279"/>
            <ac:spMk id="16" creationId="{99EFA560-805B-47EE-987C-E9014E02651A}"/>
          </ac:spMkLst>
        </pc:spChg>
        <pc:picChg chg="add mod">
          <ac:chgData name="Aaron Cyr" userId="f710c333df2a0e40" providerId="LiveId" clId="{92BCE72D-3399-4CFD-AE4D-397DE1D598B0}" dt="2020-10-20T22:55:13.375" v="931" actId="1076"/>
          <ac:picMkLst>
            <pc:docMk/>
            <pc:sldMk cId="1213820728" sldId="279"/>
            <ac:picMk id="4" creationId="{7341DE82-7285-4DE8-A83C-07048D5E3C24}"/>
          </ac:picMkLst>
        </pc:picChg>
        <pc:picChg chg="del">
          <ac:chgData name="Aaron Cyr" userId="f710c333df2a0e40" providerId="LiveId" clId="{92BCE72D-3399-4CFD-AE4D-397DE1D598B0}" dt="2020-10-20T22:54:28.028" v="912" actId="478"/>
          <ac:picMkLst>
            <pc:docMk/>
            <pc:sldMk cId="1213820728" sldId="279"/>
            <ac:picMk id="6" creationId="{9816CD16-8143-48BF-9F1A-5D6CA725D90A}"/>
          </ac:picMkLst>
        </pc:picChg>
        <pc:picChg chg="del">
          <ac:chgData name="Aaron Cyr" userId="f710c333df2a0e40" providerId="LiveId" clId="{92BCE72D-3399-4CFD-AE4D-397DE1D598B0}" dt="2020-10-20T22:54:28.028" v="912" actId="478"/>
          <ac:picMkLst>
            <pc:docMk/>
            <pc:sldMk cId="1213820728" sldId="279"/>
            <ac:picMk id="8" creationId="{152BE348-A87D-4E86-A9C3-011F22DC90C7}"/>
          </ac:picMkLst>
        </pc:picChg>
        <pc:picChg chg="add mod">
          <ac:chgData name="Aaron Cyr" userId="f710c333df2a0e40" providerId="LiveId" clId="{92BCE72D-3399-4CFD-AE4D-397DE1D598B0}" dt="2020-10-20T22:55:14.624" v="932" actId="1076"/>
          <ac:picMkLst>
            <pc:docMk/>
            <pc:sldMk cId="1213820728" sldId="279"/>
            <ac:picMk id="9" creationId="{F349DFFC-73E6-494A-AD77-8B9F04F39796}"/>
          </ac:picMkLst>
        </pc:picChg>
        <pc:picChg chg="add mod">
          <ac:chgData name="Aaron Cyr" userId="f710c333df2a0e40" providerId="LiveId" clId="{92BCE72D-3399-4CFD-AE4D-397DE1D598B0}" dt="2020-10-20T22:55:17.255" v="933" actId="1076"/>
          <ac:picMkLst>
            <pc:docMk/>
            <pc:sldMk cId="1213820728" sldId="279"/>
            <ac:picMk id="11" creationId="{10E25F6E-CB74-48E4-8BC7-89B96512969C}"/>
          </ac:picMkLst>
        </pc:picChg>
        <pc:cxnChg chg="add mod">
          <ac:chgData name="Aaron Cyr" userId="f710c333df2a0e40" providerId="LiveId" clId="{92BCE72D-3399-4CFD-AE4D-397DE1D598B0}" dt="2020-10-20T22:55:25.729" v="935" actId="1076"/>
          <ac:cxnSpMkLst>
            <pc:docMk/>
            <pc:sldMk cId="1213820728" sldId="279"/>
            <ac:cxnSpMk id="12" creationId="{0785844F-7DA6-486C-B6E5-3D05065D3450}"/>
          </ac:cxnSpMkLst>
        </pc:cxnChg>
      </pc:sldChg>
      <pc:sldChg chg="addSp delSp modSp mod ord">
        <pc:chgData name="Aaron Cyr" userId="f710c333df2a0e40" providerId="LiveId" clId="{92BCE72D-3399-4CFD-AE4D-397DE1D598B0}" dt="2020-10-20T22:53:37.100" v="911"/>
        <pc:sldMkLst>
          <pc:docMk/>
          <pc:sldMk cId="819864551" sldId="281"/>
        </pc:sldMkLst>
        <pc:spChg chg="mod">
          <ac:chgData name="Aaron Cyr" userId="f710c333df2a0e40" providerId="LiveId" clId="{92BCE72D-3399-4CFD-AE4D-397DE1D598B0}" dt="2020-10-20T22:53:35.350" v="909" actId="20577"/>
          <ac:spMkLst>
            <pc:docMk/>
            <pc:sldMk cId="819864551" sldId="281"/>
            <ac:spMk id="2" creationId="{AAF17E65-8BFA-47F4-A3A9-2718B2C05385}"/>
          </ac:spMkLst>
        </pc:spChg>
        <pc:picChg chg="del">
          <ac:chgData name="Aaron Cyr" userId="f710c333df2a0e40" providerId="LiveId" clId="{92BCE72D-3399-4CFD-AE4D-397DE1D598B0}" dt="2020-10-20T22:53:29.366" v="900" actId="478"/>
          <ac:picMkLst>
            <pc:docMk/>
            <pc:sldMk cId="819864551" sldId="281"/>
            <ac:picMk id="4" creationId="{5B1BBF50-EBBD-4B9A-9AF4-1871FBF3F18A}"/>
          </ac:picMkLst>
        </pc:picChg>
        <pc:picChg chg="add">
          <ac:chgData name="Aaron Cyr" userId="f710c333df2a0e40" providerId="LiveId" clId="{92BCE72D-3399-4CFD-AE4D-397DE1D598B0}" dt="2020-10-20T22:53:31.138" v="902" actId="22"/>
          <ac:picMkLst>
            <pc:docMk/>
            <pc:sldMk cId="819864551" sldId="281"/>
            <ac:picMk id="5" creationId="{EF0A790D-AF97-4794-AB6C-BE7A9B9101FA}"/>
          </ac:picMkLst>
        </pc:picChg>
        <pc:picChg chg="del">
          <ac:chgData name="Aaron Cyr" userId="f710c333df2a0e40" providerId="LiveId" clId="{92BCE72D-3399-4CFD-AE4D-397DE1D598B0}" dt="2020-10-20T22:53:30.205" v="901" actId="478"/>
          <ac:picMkLst>
            <pc:docMk/>
            <pc:sldMk cId="819864551" sldId="281"/>
            <ac:picMk id="9" creationId="{B5F29156-F028-46DD-8B24-DD4C6F8E1908}"/>
          </ac:picMkLst>
        </pc:picChg>
      </pc:sldChg>
      <pc:sldChg chg="addSp delSp modSp del mod">
        <pc:chgData name="Aaron Cyr" userId="f710c333df2a0e40" providerId="LiveId" clId="{92BCE72D-3399-4CFD-AE4D-397DE1D598B0}" dt="2020-10-22T21:09:57.033" v="1133" actId="47"/>
        <pc:sldMkLst>
          <pc:docMk/>
          <pc:sldMk cId="2731431332" sldId="282"/>
        </pc:sldMkLst>
        <pc:spChg chg="del mod">
          <ac:chgData name="Aaron Cyr" userId="f710c333df2a0e40" providerId="LiveId" clId="{92BCE72D-3399-4CFD-AE4D-397DE1D598B0}" dt="2020-10-22T21:09:50.666" v="1131" actId="478"/>
          <ac:spMkLst>
            <pc:docMk/>
            <pc:sldMk cId="2731431332" sldId="282"/>
            <ac:spMk id="2" creationId="{AAF17E65-8BFA-47F4-A3A9-2718B2C05385}"/>
          </ac:spMkLst>
        </pc:spChg>
        <pc:spChg chg="add del mod">
          <ac:chgData name="Aaron Cyr" userId="f710c333df2a0e40" providerId="LiveId" clId="{92BCE72D-3399-4CFD-AE4D-397DE1D598B0}" dt="2020-10-22T21:09:45.823" v="1129" actId="22"/>
          <ac:spMkLst>
            <pc:docMk/>
            <pc:sldMk cId="2731431332" sldId="282"/>
            <ac:spMk id="5" creationId="{8BCF3D6F-2933-4DB0-88A9-78DE3082804A}"/>
          </ac:spMkLst>
        </pc:spChg>
        <pc:spChg chg="add mod">
          <ac:chgData name="Aaron Cyr" userId="f710c333df2a0e40" providerId="LiveId" clId="{92BCE72D-3399-4CFD-AE4D-397DE1D598B0}" dt="2020-10-22T21:09:50.666" v="1131" actId="478"/>
          <ac:spMkLst>
            <pc:docMk/>
            <pc:sldMk cId="2731431332" sldId="282"/>
            <ac:spMk id="11" creationId="{F03216A7-30ED-469E-ADB0-DA59B3C774BA}"/>
          </ac:spMkLst>
        </pc:spChg>
        <pc:spChg chg="add mod">
          <ac:chgData name="Aaron Cyr" userId="f710c333df2a0e40" providerId="LiveId" clId="{92BCE72D-3399-4CFD-AE4D-397DE1D598B0}" dt="2020-10-22T21:09:53.101" v="1132" actId="21"/>
          <ac:spMkLst>
            <pc:docMk/>
            <pc:sldMk cId="2731431332" sldId="282"/>
            <ac:spMk id="15" creationId="{1A966099-DFE4-4399-AE43-57C4F83823A8}"/>
          </ac:spMkLst>
        </pc:spChg>
        <pc:spChg chg="del">
          <ac:chgData name="Aaron Cyr" userId="f710c333df2a0e40" providerId="LiveId" clId="{92BCE72D-3399-4CFD-AE4D-397DE1D598B0}" dt="2020-10-20T22:57:16.397" v="953" actId="478"/>
          <ac:spMkLst>
            <pc:docMk/>
            <pc:sldMk cId="2731431332" sldId="282"/>
            <ac:spMk id="17" creationId="{1A6C95DF-7B63-478B-A503-DD3591F7B49E}"/>
          </ac:spMkLst>
        </pc:spChg>
        <pc:spChg chg="del">
          <ac:chgData name="Aaron Cyr" userId="f710c333df2a0e40" providerId="LiveId" clId="{92BCE72D-3399-4CFD-AE4D-397DE1D598B0}" dt="2020-10-20T22:57:19.594" v="955" actId="478"/>
          <ac:spMkLst>
            <pc:docMk/>
            <pc:sldMk cId="2731431332" sldId="282"/>
            <ac:spMk id="19" creationId="{909DC15B-FFAC-4AC4-8B02-5B52B696E54C}"/>
          </ac:spMkLst>
        </pc:spChg>
        <pc:picChg chg="add del mod ord">
          <ac:chgData name="Aaron Cyr" userId="f710c333df2a0e40" providerId="LiveId" clId="{92BCE72D-3399-4CFD-AE4D-397DE1D598B0}" dt="2020-10-22T21:09:53.101" v="1132" actId="21"/>
          <ac:picMkLst>
            <pc:docMk/>
            <pc:sldMk cId="2731431332" sldId="282"/>
            <ac:picMk id="7" creationId="{154B3D96-3A4F-439C-A335-206449C3A3A8}"/>
          </ac:picMkLst>
        </pc:picChg>
        <pc:picChg chg="del">
          <ac:chgData name="Aaron Cyr" userId="f710c333df2a0e40" providerId="LiveId" clId="{92BCE72D-3399-4CFD-AE4D-397DE1D598B0}" dt="2020-10-20T22:57:19.594" v="955" actId="478"/>
          <ac:picMkLst>
            <pc:docMk/>
            <pc:sldMk cId="2731431332" sldId="282"/>
            <ac:picMk id="8" creationId="{E9389BF4-7BCE-4B94-96D4-6BBEE0F9F893}"/>
          </ac:picMkLst>
        </pc:picChg>
        <pc:picChg chg="del">
          <ac:chgData name="Aaron Cyr" userId="f710c333df2a0e40" providerId="LiveId" clId="{92BCE72D-3399-4CFD-AE4D-397DE1D598B0}" dt="2020-10-20T22:57:14.993" v="952" actId="478"/>
          <ac:picMkLst>
            <pc:docMk/>
            <pc:sldMk cId="2731431332" sldId="282"/>
            <ac:picMk id="10" creationId="{2021B31A-6328-4A26-915A-F3DC208E02A2}"/>
          </ac:picMkLst>
        </pc:picChg>
        <pc:picChg chg="del">
          <ac:chgData name="Aaron Cyr" userId="f710c333df2a0e40" providerId="LiveId" clId="{92BCE72D-3399-4CFD-AE4D-397DE1D598B0}" dt="2020-10-20T22:57:16.397" v="953" actId="478"/>
          <ac:picMkLst>
            <pc:docMk/>
            <pc:sldMk cId="2731431332" sldId="282"/>
            <ac:picMk id="12" creationId="{A81B22C5-45A8-4020-9BFF-AF7913092662}"/>
          </ac:picMkLst>
        </pc:picChg>
        <pc:cxnChg chg="del">
          <ac:chgData name="Aaron Cyr" userId="f710c333df2a0e40" providerId="LiveId" clId="{92BCE72D-3399-4CFD-AE4D-397DE1D598B0}" dt="2020-10-20T22:57:16.397" v="953" actId="478"/>
          <ac:cxnSpMkLst>
            <pc:docMk/>
            <pc:sldMk cId="2731431332" sldId="282"/>
            <ac:cxnSpMk id="14" creationId="{004A6C53-FE0F-4744-9DDF-1FE981231433}"/>
          </ac:cxnSpMkLst>
        </pc:cxnChg>
      </pc:sldChg>
      <pc:sldChg chg="addSp delSp modSp mod ord">
        <pc:chgData name="Aaron Cyr" userId="f710c333df2a0e40" providerId="LiveId" clId="{92BCE72D-3399-4CFD-AE4D-397DE1D598B0}" dt="2020-10-20T22:59:16.798" v="981" actId="22"/>
        <pc:sldMkLst>
          <pc:docMk/>
          <pc:sldMk cId="2033564790" sldId="283"/>
        </pc:sldMkLst>
        <pc:spChg chg="mod">
          <ac:chgData name="Aaron Cyr" userId="f710c333df2a0e40" providerId="LiveId" clId="{92BCE72D-3399-4CFD-AE4D-397DE1D598B0}" dt="2020-10-20T22:58:59.814" v="976" actId="20577"/>
          <ac:spMkLst>
            <pc:docMk/>
            <pc:sldMk cId="2033564790" sldId="283"/>
            <ac:spMk id="2" creationId="{ECA987D2-4D3E-483E-ABCD-F72AE529A406}"/>
          </ac:spMkLst>
        </pc:spChg>
        <pc:spChg chg="del">
          <ac:chgData name="Aaron Cyr" userId="f710c333df2a0e40" providerId="LiveId" clId="{92BCE72D-3399-4CFD-AE4D-397DE1D598B0}" dt="2020-10-20T22:59:04.509" v="980" actId="478"/>
          <ac:spMkLst>
            <pc:docMk/>
            <pc:sldMk cId="2033564790" sldId="283"/>
            <ac:spMk id="13" creationId="{81FDC0D7-3D8F-4A5D-91A8-E11ABDCA764E}"/>
          </ac:spMkLst>
        </pc:spChg>
        <pc:picChg chg="del">
          <ac:chgData name="Aaron Cyr" userId="f710c333df2a0e40" providerId="LiveId" clId="{92BCE72D-3399-4CFD-AE4D-397DE1D598B0}" dt="2020-10-20T22:59:01.758" v="977" actId="478"/>
          <ac:picMkLst>
            <pc:docMk/>
            <pc:sldMk cId="2033564790" sldId="283"/>
            <ac:picMk id="4" creationId="{441B791A-4C75-491F-8B93-F3E63425B5EC}"/>
          </ac:picMkLst>
        </pc:picChg>
        <pc:picChg chg="add">
          <ac:chgData name="Aaron Cyr" userId="f710c333df2a0e40" providerId="LiveId" clId="{92BCE72D-3399-4CFD-AE4D-397DE1D598B0}" dt="2020-10-20T22:59:16.798" v="981" actId="22"/>
          <ac:picMkLst>
            <pc:docMk/>
            <pc:sldMk cId="2033564790" sldId="283"/>
            <ac:picMk id="5" creationId="{50789AE1-87A9-4DBD-9296-28753E4526AC}"/>
          </ac:picMkLst>
        </pc:picChg>
        <pc:picChg chg="del">
          <ac:chgData name="Aaron Cyr" userId="f710c333df2a0e40" providerId="LiveId" clId="{92BCE72D-3399-4CFD-AE4D-397DE1D598B0}" dt="2020-10-20T22:59:02.916" v="979" actId="478"/>
          <ac:picMkLst>
            <pc:docMk/>
            <pc:sldMk cId="2033564790" sldId="283"/>
            <ac:picMk id="8" creationId="{30C85C31-3802-4601-99D3-B5AD7C21A880}"/>
          </ac:picMkLst>
        </pc:picChg>
        <pc:cxnChg chg="del">
          <ac:chgData name="Aaron Cyr" userId="f710c333df2a0e40" providerId="LiveId" clId="{92BCE72D-3399-4CFD-AE4D-397DE1D598B0}" dt="2020-10-20T22:59:02.578" v="978" actId="478"/>
          <ac:cxnSpMkLst>
            <pc:docMk/>
            <pc:sldMk cId="2033564790" sldId="283"/>
            <ac:cxnSpMk id="9" creationId="{3F8354FE-4F5F-4709-918B-A4A84D756453}"/>
          </ac:cxnSpMkLst>
        </pc:cxnChg>
      </pc:sldChg>
      <pc:sldChg chg="addSp delSp modSp mod">
        <pc:chgData name="Aaron Cyr" userId="f710c333df2a0e40" providerId="LiveId" clId="{92BCE72D-3399-4CFD-AE4D-397DE1D598B0}" dt="2020-10-22T21:10:05.594" v="1142" actId="20577"/>
        <pc:sldMkLst>
          <pc:docMk/>
          <pc:sldMk cId="1355970484" sldId="284"/>
        </pc:sldMkLst>
        <pc:spChg chg="mod">
          <ac:chgData name="Aaron Cyr" userId="f710c333df2a0e40" providerId="LiveId" clId="{92BCE72D-3399-4CFD-AE4D-397DE1D598B0}" dt="2020-10-22T21:10:05.594" v="1142" actId="20577"/>
          <ac:spMkLst>
            <pc:docMk/>
            <pc:sldMk cId="1355970484" sldId="284"/>
            <ac:spMk id="2" creationId="{B87B5CF1-3A94-4CE8-8B68-3F9D6DD3D807}"/>
          </ac:spMkLst>
        </pc:spChg>
        <pc:spChg chg="add del mod">
          <ac:chgData name="Aaron Cyr" userId="f710c333df2a0e40" providerId="LiveId" clId="{92BCE72D-3399-4CFD-AE4D-397DE1D598B0}" dt="2020-10-22T21:10:02.062" v="1135"/>
          <ac:spMkLst>
            <pc:docMk/>
            <pc:sldMk cId="1355970484" sldId="284"/>
            <ac:spMk id="4" creationId="{DD088A34-9D10-4BC1-BB27-7576A7A49CF7}"/>
          </ac:spMkLst>
        </pc:spChg>
        <pc:picChg chg="add mod">
          <ac:chgData name="Aaron Cyr" userId="f710c333df2a0e40" providerId="LiveId" clId="{92BCE72D-3399-4CFD-AE4D-397DE1D598B0}" dt="2020-10-22T21:10:02.062" v="1135"/>
          <ac:picMkLst>
            <pc:docMk/>
            <pc:sldMk cId="1355970484" sldId="284"/>
            <ac:picMk id="7" creationId="{514DC146-458E-4BFE-B349-AAA1B11AF5F0}"/>
          </ac:picMkLst>
        </pc:picChg>
        <pc:picChg chg="del">
          <ac:chgData name="Aaron Cyr" userId="f710c333df2a0e40" providerId="LiveId" clId="{92BCE72D-3399-4CFD-AE4D-397DE1D598B0}" dt="2020-10-22T21:10:00.645" v="1134" actId="478"/>
          <ac:picMkLst>
            <pc:docMk/>
            <pc:sldMk cId="1355970484" sldId="284"/>
            <ac:picMk id="10" creationId="{2D5522D2-CB42-4E81-86B1-4F96AB091766}"/>
          </ac:picMkLst>
        </pc:picChg>
      </pc:sldChg>
      <pc:sldChg chg="addSp delSp modSp mod">
        <pc:chgData name="Aaron Cyr" userId="f710c333df2a0e40" providerId="LiveId" clId="{92BCE72D-3399-4CFD-AE4D-397DE1D598B0}" dt="2020-10-22T21:30:34.598" v="1471" actId="1076"/>
        <pc:sldMkLst>
          <pc:docMk/>
          <pc:sldMk cId="415230488" sldId="285"/>
        </pc:sldMkLst>
        <pc:spChg chg="mod">
          <ac:chgData name="Aaron Cyr" userId="f710c333df2a0e40" providerId="LiveId" clId="{92BCE72D-3399-4CFD-AE4D-397DE1D598B0}" dt="2020-10-22T21:11:26.322" v="1152" actId="20577"/>
          <ac:spMkLst>
            <pc:docMk/>
            <pc:sldMk cId="415230488" sldId="285"/>
            <ac:spMk id="2" creationId="{D3F120D8-AC11-4D1E-A436-146D322C898D}"/>
          </ac:spMkLst>
        </pc:spChg>
        <pc:spChg chg="add del mod">
          <ac:chgData name="Aaron Cyr" userId="f710c333df2a0e40" providerId="LiveId" clId="{92BCE72D-3399-4CFD-AE4D-397DE1D598B0}" dt="2020-10-22T21:11:30.600" v="1154" actId="478"/>
          <ac:spMkLst>
            <pc:docMk/>
            <pc:sldMk cId="415230488" sldId="285"/>
            <ac:spMk id="4" creationId="{76CA30C2-A617-4A71-8A30-CE4745B0692A}"/>
          </ac:spMkLst>
        </pc:spChg>
        <pc:spChg chg="add del mod">
          <ac:chgData name="Aaron Cyr" userId="f710c333df2a0e40" providerId="LiveId" clId="{92BCE72D-3399-4CFD-AE4D-397DE1D598B0}" dt="2020-10-22T21:11:56.164" v="1157" actId="22"/>
          <ac:spMkLst>
            <pc:docMk/>
            <pc:sldMk cId="415230488" sldId="285"/>
            <ac:spMk id="6" creationId="{C4571F01-295E-408A-8C19-4A2961C38707}"/>
          </ac:spMkLst>
        </pc:spChg>
        <pc:spChg chg="add mod">
          <ac:chgData name="Aaron Cyr" userId="f710c333df2a0e40" providerId="LiveId" clId="{92BCE72D-3399-4CFD-AE4D-397DE1D598B0}" dt="2020-10-22T21:15:59.611" v="1175" actId="164"/>
          <ac:spMkLst>
            <pc:docMk/>
            <pc:sldMk cId="415230488" sldId="285"/>
            <ac:spMk id="22" creationId="{7CA28C83-AD1E-4FEA-AF16-A73AE532374F}"/>
          </ac:spMkLst>
        </pc:spChg>
        <pc:spChg chg="add mod">
          <ac:chgData name="Aaron Cyr" userId="f710c333df2a0e40" providerId="LiveId" clId="{92BCE72D-3399-4CFD-AE4D-397DE1D598B0}" dt="2020-10-22T21:30:23.901" v="1458" actId="1076"/>
          <ac:spMkLst>
            <pc:docMk/>
            <pc:sldMk cId="415230488" sldId="285"/>
            <ac:spMk id="28" creationId="{527C000D-951B-45BE-9B40-53D47F9C101D}"/>
          </ac:spMkLst>
        </pc:spChg>
        <pc:spChg chg="add mod">
          <ac:chgData name="Aaron Cyr" userId="f710c333df2a0e40" providerId="LiveId" clId="{92BCE72D-3399-4CFD-AE4D-397DE1D598B0}" dt="2020-10-22T21:30:34.598" v="1471" actId="1076"/>
          <ac:spMkLst>
            <pc:docMk/>
            <pc:sldMk cId="415230488" sldId="285"/>
            <ac:spMk id="30" creationId="{F6B33EFA-D4B0-4E96-839B-28C14A4DE5EF}"/>
          </ac:spMkLst>
        </pc:spChg>
        <pc:grpChg chg="add mod">
          <ac:chgData name="Aaron Cyr" userId="f710c333df2a0e40" providerId="LiveId" clId="{92BCE72D-3399-4CFD-AE4D-397DE1D598B0}" dt="2020-10-22T21:16:30.143" v="1185" actId="1076"/>
          <ac:grpSpMkLst>
            <pc:docMk/>
            <pc:sldMk cId="415230488" sldId="285"/>
            <ac:grpSpMk id="23" creationId="{2E0A920D-32C9-4016-A736-D5C88D27918D}"/>
          </ac:grpSpMkLst>
        </pc:grpChg>
        <pc:picChg chg="add mod ord">
          <ac:chgData name="Aaron Cyr" userId="f710c333df2a0e40" providerId="LiveId" clId="{92BCE72D-3399-4CFD-AE4D-397DE1D598B0}" dt="2020-10-22T21:16:17.263" v="1181" actId="1076"/>
          <ac:picMkLst>
            <pc:docMk/>
            <pc:sldMk cId="415230488" sldId="285"/>
            <ac:picMk id="9" creationId="{1E2B76FB-8DE0-4AC8-A2A0-5A0861E33DDD}"/>
          </ac:picMkLst>
        </pc:picChg>
        <pc:picChg chg="add del">
          <ac:chgData name="Aaron Cyr" userId="f710c333df2a0e40" providerId="LiveId" clId="{92BCE72D-3399-4CFD-AE4D-397DE1D598B0}" dt="2020-10-22T21:11:32.996" v="1156" actId="478"/>
          <ac:picMkLst>
            <pc:docMk/>
            <pc:sldMk cId="415230488" sldId="285"/>
            <ac:picMk id="11" creationId="{34552943-2042-45F5-B0F2-7DA3FE2D4DD4}"/>
          </ac:picMkLst>
        </pc:picChg>
        <pc:picChg chg="add mod">
          <ac:chgData name="Aaron Cyr" userId="f710c333df2a0e40" providerId="LiveId" clId="{92BCE72D-3399-4CFD-AE4D-397DE1D598B0}" dt="2020-10-22T21:17:13.991" v="1191" actId="1076"/>
          <ac:picMkLst>
            <pc:docMk/>
            <pc:sldMk cId="415230488" sldId="285"/>
            <ac:picMk id="12" creationId="{570FD64C-3917-4FEE-9F66-FA285987DF91}"/>
          </ac:picMkLst>
        </pc:picChg>
        <pc:picChg chg="del">
          <ac:chgData name="Aaron Cyr" userId="f710c333df2a0e40" providerId="LiveId" clId="{92BCE72D-3399-4CFD-AE4D-397DE1D598B0}" dt="2020-10-22T21:11:31.976" v="1155" actId="478"/>
          <ac:picMkLst>
            <pc:docMk/>
            <pc:sldMk cId="415230488" sldId="285"/>
            <ac:picMk id="13" creationId="{D26BD3B9-7D3C-4903-B108-9396B0859D79}"/>
          </ac:picMkLst>
        </pc:picChg>
        <pc:picChg chg="add mod">
          <ac:chgData name="Aaron Cyr" userId="f710c333df2a0e40" providerId="LiveId" clId="{92BCE72D-3399-4CFD-AE4D-397DE1D598B0}" dt="2020-10-22T21:17:20.840" v="1196" actId="1076"/>
          <ac:picMkLst>
            <pc:docMk/>
            <pc:sldMk cId="415230488" sldId="285"/>
            <ac:picMk id="15" creationId="{A9AA783E-9EE4-48D3-983C-A6FF8904395B}"/>
          </ac:picMkLst>
        </pc:picChg>
        <pc:picChg chg="add mod">
          <ac:chgData name="Aaron Cyr" userId="f710c333df2a0e40" providerId="LiveId" clId="{92BCE72D-3399-4CFD-AE4D-397DE1D598B0}" dt="2020-10-22T21:17:22.664" v="1197" actId="1076"/>
          <ac:picMkLst>
            <pc:docMk/>
            <pc:sldMk cId="415230488" sldId="285"/>
            <ac:picMk id="17" creationId="{C73F9C2B-707D-4D49-8CAE-D8C9F3206838}"/>
          </ac:picMkLst>
        </pc:picChg>
        <pc:picChg chg="add mod">
          <ac:chgData name="Aaron Cyr" userId="f710c333df2a0e40" providerId="LiveId" clId="{92BCE72D-3399-4CFD-AE4D-397DE1D598B0}" dt="2020-10-22T21:15:59.611" v="1175" actId="164"/>
          <ac:picMkLst>
            <pc:docMk/>
            <pc:sldMk cId="415230488" sldId="285"/>
            <ac:picMk id="19" creationId="{F8C521C0-FEEE-4AE6-9A32-96F234F5C590}"/>
          </ac:picMkLst>
        </pc:picChg>
        <pc:picChg chg="add mod">
          <ac:chgData name="Aaron Cyr" userId="f710c333df2a0e40" providerId="LiveId" clId="{92BCE72D-3399-4CFD-AE4D-397DE1D598B0}" dt="2020-10-22T21:17:34.362" v="1201" actId="1035"/>
          <ac:picMkLst>
            <pc:docMk/>
            <pc:sldMk cId="415230488" sldId="285"/>
            <ac:picMk id="21" creationId="{A3A5E140-8A67-44F3-B9F5-D5231BC241FC}"/>
          </ac:picMkLst>
        </pc:picChg>
        <pc:picChg chg="add mod">
          <ac:chgData name="Aaron Cyr" userId="f710c333df2a0e40" providerId="LiveId" clId="{92BCE72D-3399-4CFD-AE4D-397DE1D598B0}" dt="2020-10-22T21:17:25.919" v="1198" actId="1076"/>
          <ac:picMkLst>
            <pc:docMk/>
            <pc:sldMk cId="415230488" sldId="285"/>
            <ac:picMk id="26" creationId="{9AFA3C2B-25A9-46FE-8C88-3684E027044D}"/>
          </ac:picMkLst>
        </pc:picChg>
        <pc:cxnChg chg="add mod">
          <ac:chgData name="Aaron Cyr" userId="f710c333df2a0e40" providerId="LiveId" clId="{92BCE72D-3399-4CFD-AE4D-397DE1D598B0}" dt="2020-10-22T21:16:15.535" v="1180" actId="1076"/>
          <ac:cxnSpMkLst>
            <pc:docMk/>
            <pc:sldMk cId="415230488" sldId="285"/>
            <ac:cxnSpMk id="24" creationId="{5F15567A-DDFE-4090-A3A6-61D39D89178C}"/>
          </ac:cxnSpMkLst>
        </pc:cxnChg>
      </pc:sldChg>
      <pc:sldChg chg="addSp delSp modSp mod">
        <pc:chgData name="Aaron Cyr" userId="f710c333df2a0e40" providerId="LiveId" clId="{92BCE72D-3399-4CFD-AE4D-397DE1D598B0}" dt="2020-10-22T21:18:26.986" v="1203" actId="22"/>
        <pc:sldMkLst>
          <pc:docMk/>
          <pc:sldMk cId="1054240780" sldId="286"/>
        </pc:sldMkLst>
        <pc:spChg chg="add del mod">
          <ac:chgData name="Aaron Cyr" userId="f710c333df2a0e40" providerId="LiveId" clId="{92BCE72D-3399-4CFD-AE4D-397DE1D598B0}" dt="2020-10-22T21:18:26.986" v="1203" actId="22"/>
          <ac:spMkLst>
            <pc:docMk/>
            <pc:sldMk cId="1054240780" sldId="286"/>
            <ac:spMk id="3" creationId="{26BC00F1-7D89-4D1F-80C7-690D6EBF4E76}"/>
          </ac:spMkLst>
        </pc:spChg>
        <pc:picChg chg="add mod ord">
          <ac:chgData name="Aaron Cyr" userId="f710c333df2a0e40" providerId="LiveId" clId="{92BCE72D-3399-4CFD-AE4D-397DE1D598B0}" dt="2020-10-22T21:18:26.986" v="1203" actId="22"/>
          <ac:picMkLst>
            <pc:docMk/>
            <pc:sldMk cId="1054240780" sldId="286"/>
            <ac:picMk id="6" creationId="{1FBCBFE7-6831-4380-8C14-CDBB9C39645D}"/>
          </ac:picMkLst>
        </pc:picChg>
        <pc:picChg chg="del">
          <ac:chgData name="Aaron Cyr" userId="f710c333df2a0e40" providerId="LiveId" clId="{92BCE72D-3399-4CFD-AE4D-397DE1D598B0}" dt="2020-10-22T21:18:25.982" v="1202" actId="478"/>
          <ac:picMkLst>
            <pc:docMk/>
            <pc:sldMk cId="1054240780" sldId="286"/>
            <ac:picMk id="9" creationId="{956D1036-657B-4CD6-B11F-BB48420507BA}"/>
          </ac:picMkLst>
        </pc:picChg>
      </pc:sldChg>
      <pc:sldChg chg="addSp delSp modSp mod">
        <pc:chgData name="Aaron Cyr" userId="f710c333df2a0e40" providerId="LiveId" clId="{92BCE72D-3399-4CFD-AE4D-397DE1D598B0}" dt="2020-10-22T21:19:18.008" v="1212" actId="20577"/>
        <pc:sldMkLst>
          <pc:docMk/>
          <pc:sldMk cId="1728515736" sldId="287"/>
        </pc:sldMkLst>
        <pc:spChg chg="mod">
          <ac:chgData name="Aaron Cyr" userId="f710c333df2a0e40" providerId="LiveId" clId="{92BCE72D-3399-4CFD-AE4D-397DE1D598B0}" dt="2020-10-22T21:19:18.008" v="1212" actId="20577"/>
          <ac:spMkLst>
            <pc:docMk/>
            <pc:sldMk cId="1728515736" sldId="287"/>
            <ac:spMk id="4" creationId="{BD16C4B2-AF9F-47F8-B3D8-E451C87F11DE}"/>
          </ac:spMkLst>
        </pc:spChg>
        <pc:spChg chg="del">
          <ac:chgData name="Aaron Cyr" userId="f710c333df2a0e40" providerId="LiveId" clId="{92BCE72D-3399-4CFD-AE4D-397DE1D598B0}" dt="2020-10-22T21:19:14.113" v="1204" actId="478"/>
          <ac:spMkLst>
            <pc:docMk/>
            <pc:sldMk cId="1728515736" sldId="287"/>
            <ac:spMk id="10" creationId="{1FF959AA-2400-4EB5-A6A2-5F4490247FFF}"/>
          </ac:spMkLst>
        </pc:spChg>
        <pc:spChg chg="del">
          <ac:chgData name="Aaron Cyr" userId="f710c333df2a0e40" providerId="LiveId" clId="{92BCE72D-3399-4CFD-AE4D-397DE1D598B0}" dt="2020-10-22T21:19:14.113" v="1204" actId="478"/>
          <ac:spMkLst>
            <pc:docMk/>
            <pc:sldMk cId="1728515736" sldId="287"/>
            <ac:spMk id="13" creationId="{1E9D9E63-7552-416B-9CC7-DDD0499FD7E0}"/>
          </ac:spMkLst>
        </pc:spChg>
        <pc:picChg chg="add">
          <ac:chgData name="Aaron Cyr" userId="f710c333df2a0e40" providerId="LiveId" clId="{92BCE72D-3399-4CFD-AE4D-397DE1D598B0}" dt="2020-10-22T21:19:15.030" v="1205" actId="22"/>
          <ac:picMkLst>
            <pc:docMk/>
            <pc:sldMk cId="1728515736" sldId="287"/>
            <ac:picMk id="3" creationId="{85ED6255-187A-4C92-91BB-B8DD97DC015F}"/>
          </ac:picMkLst>
        </pc:picChg>
        <pc:picChg chg="del">
          <ac:chgData name="Aaron Cyr" userId="f710c333df2a0e40" providerId="LiveId" clId="{92BCE72D-3399-4CFD-AE4D-397DE1D598B0}" dt="2020-10-22T21:19:14.113" v="1204" actId="478"/>
          <ac:picMkLst>
            <pc:docMk/>
            <pc:sldMk cId="1728515736" sldId="287"/>
            <ac:picMk id="6" creationId="{61401D81-B29F-450F-ABA3-896B059E04F0}"/>
          </ac:picMkLst>
        </pc:picChg>
        <pc:picChg chg="del">
          <ac:chgData name="Aaron Cyr" userId="f710c333df2a0e40" providerId="LiveId" clId="{92BCE72D-3399-4CFD-AE4D-397DE1D598B0}" dt="2020-10-22T21:19:14.113" v="1204" actId="478"/>
          <ac:picMkLst>
            <pc:docMk/>
            <pc:sldMk cId="1728515736" sldId="287"/>
            <ac:picMk id="8" creationId="{A68737E7-7F2E-4480-A7C8-C206D8A89A15}"/>
          </ac:picMkLst>
        </pc:picChg>
        <pc:cxnChg chg="del">
          <ac:chgData name="Aaron Cyr" userId="f710c333df2a0e40" providerId="LiveId" clId="{92BCE72D-3399-4CFD-AE4D-397DE1D598B0}" dt="2020-10-22T21:19:14.113" v="1204" actId="478"/>
          <ac:cxnSpMkLst>
            <pc:docMk/>
            <pc:sldMk cId="1728515736" sldId="287"/>
            <ac:cxnSpMk id="11" creationId="{4068FC39-29E0-4F9C-BB43-A68C24B779EF}"/>
          </ac:cxnSpMkLst>
        </pc:cxnChg>
      </pc:sldChg>
      <pc:sldChg chg="addSp delSp modSp mod ord">
        <pc:chgData name="Aaron Cyr" userId="f710c333df2a0e40" providerId="LiveId" clId="{92BCE72D-3399-4CFD-AE4D-397DE1D598B0}" dt="2020-10-22T21:22:09.759" v="1286"/>
        <pc:sldMkLst>
          <pc:docMk/>
          <pc:sldMk cId="3849373017" sldId="288"/>
        </pc:sldMkLst>
        <pc:spChg chg="mod">
          <ac:chgData name="Aaron Cyr" userId="f710c333df2a0e40" providerId="LiveId" clId="{92BCE72D-3399-4CFD-AE4D-397DE1D598B0}" dt="2020-10-22T21:21:58.033" v="1279" actId="5793"/>
          <ac:spMkLst>
            <pc:docMk/>
            <pc:sldMk cId="3849373017" sldId="288"/>
            <ac:spMk id="4" creationId="{BD16C4B2-AF9F-47F8-B3D8-E451C87F11DE}"/>
          </ac:spMkLst>
        </pc:spChg>
        <pc:spChg chg="mod">
          <ac:chgData name="Aaron Cyr" userId="f710c333df2a0e40" providerId="LiveId" clId="{92BCE72D-3399-4CFD-AE4D-397DE1D598B0}" dt="2020-10-22T21:22:01.350" v="1281" actId="1076"/>
          <ac:spMkLst>
            <pc:docMk/>
            <pc:sldMk cId="3849373017" sldId="288"/>
            <ac:spMk id="10" creationId="{7B27596A-C21C-43A7-8D28-02000DC4403A}"/>
          </ac:spMkLst>
        </pc:spChg>
        <pc:spChg chg="del">
          <ac:chgData name="Aaron Cyr" userId="f710c333df2a0e40" providerId="LiveId" clId="{92BCE72D-3399-4CFD-AE4D-397DE1D598B0}" dt="2020-10-22T21:22:03.673" v="1282" actId="478"/>
          <ac:spMkLst>
            <pc:docMk/>
            <pc:sldMk cId="3849373017" sldId="288"/>
            <ac:spMk id="22" creationId="{8D319336-5297-4C64-933A-77893F31C2C4}"/>
          </ac:spMkLst>
        </pc:spChg>
        <pc:spChg chg="del">
          <ac:chgData name="Aaron Cyr" userId="f710c333df2a0e40" providerId="LiveId" clId="{92BCE72D-3399-4CFD-AE4D-397DE1D598B0}" dt="2020-10-22T21:22:03.673" v="1282" actId="478"/>
          <ac:spMkLst>
            <pc:docMk/>
            <pc:sldMk cId="3849373017" sldId="288"/>
            <ac:spMk id="24" creationId="{532614C4-6325-41D9-AF9E-5275DD590233}"/>
          </ac:spMkLst>
        </pc:spChg>
        <pc:picChg chg="add">
          <ac:chgData name="Aaron Cyr" userId="f710c333df2a0e40" providerId="LiveId" clId="{92BCE72D-3399-4CFD-AE4D-397DE1D598B0}" dt="2020-10-22T21:22:05.305" v="1284" actId="22"/>
          <ac:picMkLst>
            <pc:docMk/>
            <pc:sldMk cId="3849373017" sldId="288"/>
            <ac:picMk id="3" creationId="{34220B28-E6E9-4C95-A183-5E63FB2E079E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6" creationId="{F0E7DF33-C70A-4137-86DF-1AECF261A24B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12" creationId="{978F3A86-89DE-4F5E-BB93-96D3CD942899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14" creationId="{DE78C7F1-2A10-478D-B72F-F003B80DA4E1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16" creationId="{EEF2BFCC-4780-4B4B-B6B7-961667D1A019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18" creationId="{382F77CB-AA5C-41C7-AF77-F3ABE823B399}"/>
          </ac:picMkLst>
        </pc:picChg>
        <pc:picChg chg="del">
          <ac:chgData name="Aaron Cyr" userId="f710c333df2a0e40" providerId="LiveId" clId="{92BCE72D-3399-4CFD-AE4D-397DE1D598B0}" dt="2020-10-22T21:22:04.368" v="1283" actId="478"/>
          <ac:picMkLst>
            <pc:docMk/>
            <pc:sldMk cId="3849373017" sldId="288"/>
            <ac:picMk id="20" creationId="{0A4E8475-771E-48E6-8848-2264404F6413}"/>
          </ac:picMkLst>
        </pc:picChg>
        <pc:cxnChg chg="del">
          <ac:chgData name="Aaron Cyr" userId="f710c333df2a0e40" providerId="LiveId" clId="{92BCE72D-3399-4CFD-AE4D-397DE1D598B0}" dt="2020-10-22T21:22:03.673" v="1282" actId="478"/>
          <ac:cxnSpMkLst>
            <pc:docMk/>
            <pc:sldMk cId="3849373017" sldId="288"/>
            <ac:cxnSpMk id="11" creationId="{06AC7546-814A-46BD-AA68-6C60F2E5613D}"/>
          </ac:cxnSpMkLst>
        </pc:cxnChg>
      </pc:sldChg>
      <pc:sldChg chg="addSp delSp modSp mod ord">
        <pc:chgData name="Aaron Cyr" userId="f710c333df2a0e40" providerId="LiveId" clId="{92BCE72D-3399-4CFD-AE4D-397DE1D598B0}" dt="2020-10-22T21:31:04.926" v="1490" actId="1076"/>
        <pc:sldMkLst>
          <pc:docMk/>
          <pc:sldMk cId="49853463" sldId="289"/>
        </pc:sldMkLst>
        <pc:spChg chg="mod">
          <ac:chgData name="Aaron Cyr" userId="f710c333df2a0e40" providerId="LiveId" clId="{92BCE72D-3399-4CFD-AE4D-397DE1D598B0}" dt="2020-10-22T21:22:26.297" v="1290" actId="20577"/>
          <ac:spMkLst>
            <pc:docMk/>
            <pc:sldMk cId="49853463" sldId="289"/>
            <ac:spMk id="4" creationId="{BD16C4B2-AF9F-47F8-B3D8-E451C87F11DE}"/>
          </ac:spMkLst>
        </pc:spChg>
        <pc:spChg chg="add mod">
          <ac:chgData name="Aaron Cyr" userId="f710c333df2a0e40" providerId="LiveId" clId="{92BCE72D-3399-4CFD-AE4D-397DE1D598B0}" dt="2020-10-22T21:30:53.261" v="1476" actId="1076"/>
          <ac:spMkLst>
            <pc:docMk/>
            <pc:sldMk cId="49853463" sldId="289"/>
            <ac:spMk id="12" creationId="{CD831411-A685-4E30-A2F7-7B5C1F143D99}"/>
          </ac:spMkLst>
        </pc:spChg>
        <pc:spChg chg="add mod">
          <ac:chgData name="Aaron Cyr" userId="f710c333df2a0e40" providerId="LiveId" clId="{92BCE72D-3399-4CFD-AE4D-397DE1D598B0}" dt="2020-10-22T21:30:58.090" v="1488" actId="20577"/>
          <ac:spMkLst>
            <pc:docMk/>
            <pc:sldMk cId="49853463" sldId="289"/>
            <ac:spMk id="13" creationId="{CADE027D-8383-412D-95A0-3C4B5CCF15BB}"/>
          </ac:spMkLst>
        </pc:spChg>
        <pc:picChg chg="del">
          <ac:chgData name="Aaron Cyr" userId="f710c333df2a0e40" providerId="LiveId" clId="{92BCE72D-3399-4CFD-AE4D-397DE1D598B0}" dt="2020-10-22T21:22:27.959" v="1291" actId="478"/>
          <ac:picMkLst>
            <pc:docMk/>
            <pc:sldMk cId="49853463" sldId="289"/>
            <ac:picMk id="3" creationId="{52076C4F-F787-43B3-8815-51D58C0F8ADC}"/>
          </ac:picMkLst>
        </pc:picChg>
        <pc:picChg chg="add del mod">
          <ac:chgData name="Aaron Cyr" userId="f710c333df2a0e40" providerId="LiveId" clId="{92BCE72D-3399-4CFD-AE4D-397DE1D598B0}" dt="2020-10-22T21:23:08.873" v="1298" actId="478"/>
          <ac:picMkLst>
            <pc:docMk/>
            <pc:sldMk cId="49853463" sldId="289"/>
            <ac:picMk id="5" creationId="{9A1AA584-CB40-4F4D-9A36-8B7760B6349B}"/>
          </ac:picMkLst>
        </pc:picChg>
        <pc:picChg chg="add mod">
          <ac:chgData name="Aaron Cyr" userId="f710c333df2a0e40" providerId="LiveId" clId="{92BCE72D-3399-4CFD-AE4D-397DE1D598B0}" dt="2020-10-22T21:23:10.839" v="1300" actId="1076"/>
          <ac:picMkLst>
            <pc:docMk/>
            <pc:sldMk cId="49853463" sldId="289"/>
            <ac:picMk id="7" creationId="{94B951F1-EB3C-41A6-BA4F-5FAE02617BDA}"/>
          </ac:picMkLst>
        </pc:picChg>
        <pc:picChg chg="add mod">
          <ac:chgData name="Aaron Cyr" userId="f710c333df2a0e40" providerId="LiveId" clId="{92BCE72D-3399-4CFD-AE4D-397DE1D598B0}" dt="2020-10-22T21:24:14.830" v="1306" actId="1076"/>
          <ac:picMkLst>
            <pc:docMk/>
            <pc:sldMk cId="49853463" sldId="289"/>
            <ac:picMk id="9" creationId="{B0BF478A-605E-4A6A-934A-2AF4E4E2640D}"/>
          </ac:picMkLst>
        </pc:picChg>
        <pc:picChg chg="add mod">
          <ac:chgData name="Aaron Cyr" userId="f710c333df2a0e40" providerId="LiveId" clId="{92BCE72D-3399-4CFD-AE4D-397DE1D598B0}" dt="2020-10-22T21:24:11.609" v="1305" actId="1076"/>
          <ac:picMkLst>
            <pc:docMk/>
            <pc:sldMk cId="49853463" sldId="289"/>
            <ac:picMk id="11" creationId="{3E9CE68D-F341-437F-B8FC-27360C2E0794}"/>
          </ac:picMkLst>
        </pc:picChg>
        <pc:picChg chg="del">
          <ac:chgData name="Aaron Cyr" userId="f710c333df2a0e40" providerId="LiveId" clId="{92BCE72D-3399-4CFD-AE4D-397DE1D598B0}" dt="2020-10-22T21:22:29.177" v="1293" actId="478"/>
          <ac:picMkLst>
            <pc:docMk/>
            <pc:sldMk cId="49853463" sldId="289"/>
            <ac:picMk id="14" creationId="{15CF5442-B832-4505-80EF-5780F70D7D38}"/>
          </ac:picMkLst>
        </pc:picChg>
        <pc:picChg chg="del">
          <ac:chgData name="Aaron Cyr" userId="f710c333df2a0e40" providerId="LiveId" clId="{92BCE72D-3399-4CFD-AE4D-397DE1D598B0}" dt="2020-10-22T21:22:29.839" v="1294" actId="478"/>
          <ac:picMkLst>
            <pc:docMk/>
            <pc:sldMk cId="49853463" sldId="289"/>
            <ac:picMk id="19" creationId="{7EEA2DEA-8B48-425E-A4D5-F4312E6D8075}"/>
          </ac:picMkLst>
        </pc:picChg>
        <pc:picChg chg="del">
          <ac:chgData name="Aaron Cyr" userId="f710c333df2a0e40" providerId="LiveId" clId="{92BCE72D-3399-4CFD-AE4D-397DE1D598B0}" dt="2020-10-22T21:22:30.215" v="1295" actId="478"/>
          <ac:picMkLst>
            <pc:docMk/>
            <pc:sldMk cId="49853463" sldId="289"/>
            <ac:picMk id="22" creationId="{DA714385-9926-47A4-84DB-8632A792E027}"/>
          </ac:picMkLst>
        </pc:picChg>
        <pc:picChg chg="del">
          <ac:chgData name="Aaron Cyr" userId="f710c333df2a0e40" providerId="LiveId" clId="{92BCE72D-3399-4CFD-AE4D-397DE1D598B0}" dt="2020-10-22T21:22:28.681" v="1292" actId="478"/>
          <ac:picMkLst>
            <pc:docMk/>
            <pc:sldMk cId="49853463" sldId="289"/>
            <ac:picMk id="24" creationId="{A93C32CE-E64B-4AC6-ACE6-81AE61B02C3E}"/>
          </ac:picMkLst>
        </pc:picChg>
        <pc:cxnChg chg="add mod">
          <ac:chgData name="Aaron Cyr" userId="f710c333df2a0e40" providerId="LiveId" clId="{92BCE72D-3399-4CFD-AE4D-397DE1D598B0}" dt="2020-10-22T21:31:04.926" v="1490" actId="1076"/>
          <ac:cxnSpMkLst>
            <pc:docMk/>
            <pc:sldMk cId="49853463" sldId="289"/>
            <ac:cxnSpMk id="21" creationId="{A40328EC-7EB6-4070-B70B-3890F24AC247}"/>
          </ac:cxnSpMkLst>
        </pc:cxnChg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729728580" sldId="290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2875643" sldId="292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219421785" sldId="293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472723410" sldId="294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447303640" sldId="295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55276176" sldId="296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012447027" sldId="299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561382015" sldId="300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966161753" sldId="301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4182052779" sldId="302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55410363" sldId="303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4117048186" sldId="304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4218762634" sldId="305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043648483" sldId="306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25720322" sldId="307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955647051" sldId="308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108414427" sldId="309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361310253" sldId="310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922608438" sldId="311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303230361" sldId="312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438981592" sldId="313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340310396" sldId="314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876727280" sldId="315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950182860" sldId="316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617109760" sldId="317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405614148" sldId="318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956503805" sldId="319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107508729" sldId="320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871426007" sldId="321"/>
        </pc:sldMkLst>
      </pc:sldChg>
      <pc:sldChg chg="addSp delSp modSp mod">
        <pc:chgData name="Aaron Cyr" userId="f710c333df2a0e40" providerId="LiveId" clId="{92BCE72D-3399-4CFD-AE4D-397DE1D598B0}" dt="2020-10-20T21:47:13.625" v="55" actId="1076"/>
        <pc:sldMkLst>
          <pc:docMk/>
          <pc:sldMk cId="89830321" sldId="345"/>
        </pc:sldMkLst>
        <pc:spChg chg="mod">
          <ac:chgData name="Aaron Cyr" userId="f710c333df2a0e40" providerId="LiveId" clId="{92BCE72D-3399-4CFD-AE4D-397DE1D598B0}" dt="2020-10-20T21:45:38.056" v="43" actId="20577"/>
          <ac:spMkLst>
            <pc:docMk/>
            <pc:sldMk cId="89830321" sldId="345"/>
            <ac:spMk id="2" creationId="{9C911CAE-4545-49C6-A593-FDF843DC339E}"/>
          </ac:spMkLst>
        </pc:spChg>
        <pc:spChg chg="add del mod">
          <ac:chgData name="Aaron Cyr" userId="f710c333df2a0e40" providerId="LiveId" clId="{92BCE72D-3399-4CFD-AE4D-397DE1D598B0}" dt="2020-10-20T21:46:45.281" v="47" actId="22"/>
          <ac:spMkLst>
            <pc:docMk/>
            <pc:sldMk cId="89830321" sldId="345"/>
            <ac:spMk id="4" creationId="{FCECD94D-27A9-4F55-9ACE-526F3B029E99}"/>
          </ac:spMkLst>
        </pc:spChg>
        <pc:picChg chg="del">
          <ac:chgData name="Aaron Cyr" userId="f710c333df2a0e40" providerId="LiveId" clId="{92BCE72D-3399-4CFD-AE4D-397DE1D598B0}" dt="2020-10-20T21:45:39.930" v="44" actId="478"/>
          <ac:picMkLst>
            <pc:docMk/>
            <pc:sldMk cId="89830321" sldId="345"/>
            <ac:picMk id="7" creationId="{4EE316DD-D7F7-41D4-BE71-CC651F95A2F7}"/>
          </ac:picMkLst>
        </pc:picChg>
        <pc:picChg chg="add mod">
          <ac:chgData name="Aaron Cyr" userId="f710c333df2a0e40" providerId="LiveId" clId="{92BCE72D-3399-4CFD-AE4D-397DE1D598B0}" dt="2020-10-20T21:47:13.625" v="55" actId="1076"/>
          <ac:picMkLst>
            <pc:docMk/>
            <pc:sldMk cId="89830321" sldId="345"/>
            <ac:picMk id="8" creationId="{C94E1720-31E8-4F1A-BE21-88FBEFBB46B0}"/>
          </ac:picMkLst>
        </pc:picChg>
        <pc:picChg chg="add mod ord">
          <ac:chgData name="Aaron Cyr" userId="f710c333df2a0e40" providerId="LiveId" clId="{92BCE72D-3399-4CFD-AE4D-397DE1D598B0}" dt="2020-10-20T21:47:10.648" v="53" actId="1076"/>
          <ac:picMkLst>
            <pc:docMk/>
            <pc:sldMk cId="89830321" sldId="345"/>
            <ac:picMk id="10" creationId="{C84F3B63-4200-47FC-AC41-2653282FF931}"/>
          </ac:picMkLst>
        </pc:picChg>
        <pc:picChg chg="add mod">
          <ac:chgData name="Aaron Cyr" userId="f710c333df2a0e40" providerId="LiveId" clId="{92BCE72D-3399-4CFD-AE4D-397DE1D598B0}" dt="2020-10-20T21:47:10.648" v="53" actId="1076"/>
          <ac:picMkLst>
            <pc:docMk/>
            <pc:sldMk cId="89830321" sldId="345"/>
            <ac:picMk id="12" creationId="{6B4AC533-382B-4634-92F6-1051F320805B}"/>
          </ac:picMkLst>
        </pc:picChg>
      </pc:sldChg>
      <pc:sldChg chg="addSp delSp modSp mod">
        <pc:chgData name="Aaron Cyr" userId="f710c333df2a0e40" providerId="LiveId" clId="{92BCE72D-3399-4CFD-AE4D-397DE1D598B0}" dt="2020-10-20T21:51:57.550" v="109" actId="20577"/>
        <pc:sldMkLst>
          <pc:docMk/>
          <pc:sldMk cId="1448703158" sldId="346"/>
        </pc:sldMkLst>
        <pc:spChg chg="add del mod">
          <ac:chgData name="Aaron Cyr" userId="f710c333df2a0e40" providerId="LiveId" clId="{92BCE72D-3399-4CFD-AE4D-397DE1D598B0}" dt="2020-10-20T21:51:54.445" v="99" actId="22"/>
          <ac:spMkLst>
            <pc:docMk/>
            <pc:sldMk cId="1448703158" sldId="346"/>
            <ac:spMk id="3" creationId="{5BAE7655-D435-452A-8A5B-5354FA0245AA}"/>
          </ac:spMkLst>
        </pc:spChg>
        <pc:spChg chg="mod">
          <ac:chgData name="Aaron Cyr" userId="f710c333df2a0e40" providerId="LiveId" clId="{92BCE72D-3399-4CFD-AE4D-397DE1D598B0}" dt="2020-10-20T21:51:57.550" v="109" actId="20577"/>
          <ac:spMkLst>
            <pc:docMk/>
            <pc:sldMk cId="1448703158" sldId="346"/>
            <ac:spMk id="6" creationId="{E71439C6-BCE4-40C9-820D-6FC1659E12D1}"/>
          </ac:spMkLst>
        </pc:spChg>
        <pc:picChg chg="del">
          <ac:chgData name="Aaron Cyr" userId="f710c333df2a0e40" providerId="LiveId" clId="{92BCE72D-3399-4CFD-AE4D-397DE1D598B0}" dt="2020-10-20T21:51:53.157" v="98" actId="478"/>
          <ac:picMkLst>
            <pc:docMk/>
            <pc:sldMk cId="1448703158" sldId="346"/>
            <ac:picMk id="5" creationId="{3A28FDC6-7E32-40D8-A97E-742BFACB6896}"/>
          </ac:picMkLst>
        </pc:picChg>
        <pc:picChg chg="add mod ord">
          <ac:chgData name="Aaron Cyr" userId="f710c333df2a0e40" providerId="LiveId" clId="{92BCE72D-3399-4CFD-AE4D-397DE1D598B0}" dt="2020-10-20T21:51:54.445" v="99" actId="22"/>
          <ac:picMkLst>
            <pc:docMk/>
            <pc:sldMk cId="1448703158" sldId="346"/>
            <ac:picMk id="7" creationId="{651E1049-1494-46B6-8BE8-7F9317E99ACA}"/>
          </ac:picMkLst>
        </pc:picChg>
      </pc:sldChg>
      <pc:sldChg chg="addSp delSp modSp mod">
        <pc:chgData name="Aaron Cyr" userId="f710c333df2a0e40" providerId="LiveId" clId="{92BCE72D-3399-4CFD-AE4D-397DE1D598B0}" dt="2020-10-20T22:23:05.701" v="451" actId="164"/>
        <pc:sldMkLst>
          <pc:docMk/>
          <pc:sldMk cId="2829927072" sldId="347"/>
        </pc:sldMkLst>
        <pc:spChg chg="mod">
          <ac:chgData name="Aaron Cyr" userId="f710c333df2a0e40" providerId="LiveId" clId="{92BCE72D-3399-4CFD-AE4D-397DE1D598B0}" dt="2020-10-20T22:20:40.987" v="419" actId="6549"/>
          <ac:spMkLst>
            <pc:docMk/>
            <pc:sldMk cId="2829927072" sldId="347"/>
            <ac:spMk id="6" creationId="{E59E6303-5A5C-4DEA-977E-49827056625E}"/>
          </ac:spMkLst>
        </pc:spChg>
        <pc:grpChg chg="add mod">
          <ac:chgData name="Aaron Cyr" userId="f710c333df2a0e40" providerId="LiveId" clId="{92BCE72D-3399-4CFD-AE4D-397DE1D598B0}" dt="2020-10-20T22:22:47.015" v="441" actId="164"/>
          <ac:grpSpMkLst>
            <pc:docMk/>
            <pc:sldMk cId="2829927072" sldId="347"/>
            <ac:grpSpMk id="14" creationId="{F9A332F9-A75A-41B2-9D95-C6BB1CC3FE1D}"/>
          </ac:grpSpMkLst>
        </pc:grpChg>
        <pc:grpChg chg="add mod">
          <ac:chgData name="Aaron Cyr" userId="f710c333df2a0e40" providerId="LiveId" clId="{92BCE72D-3399-4CFD-AE4D-397DE1D598B0}" dt="2020-10-20T22:23:05.701" v="451" actId="164"/>
          <ac:grpSpMkLst>
            <pc:docMk/>
            <pc:sldMk cId="2829927072" sldId="347"/>
            <ac:grpSpMk id="15" creationId="{BFD04209-2CD9-4519-869E-8EAD309628E7}"/>
          </ac:grpSpMkLst>
        </pc:grpChg>
        <pc:picChg chg="del">
          <ac:chgData name="Aaron Cyr" userId="f710c333df2a0e40" providerId="LiveId" clId="{92BCE72D-3399-4CFD-AE4D-397DE1D598B0}" dt="2020-10-20T22:20:43.994" v="420" actId="478"/>
          <ac:picMkLst>
            <pc:docMk/>
            <pc:sldMk cId="2829927072" sldId="347"/>
            <ac:picMk id="3" creationId="{39E8E1FA-7BEF-48D6-BB7B-C088AF5D275F}"/>
          </ac:picMkLst>
        </pc:picChg>
        <pc:picChg chg="add del">
          <ac:chgData name="Aaron Cyr" userId="f710c333df2a0e40" providerId="LiveId" clId="{92BCE72D-3399-4CFD-AE4D-397DE1D598B0}" dt="2020-10-20T22:21:24.788" v="423" actId="22"/>
          <ac:picMkLst>
            <pc:docMk/>
            <pc:sldMk cId="2829927072" sldId="347"/>
            <ac:picMk id="5" creationId="{04DE1A34-3079-4043-AC91-2B3AAE5817D7}"/>
          </ac:picMkLst>
        </pc:picChg>
        <pc:picChg chg="del">
          <ac:chgData name="Aaron Cyr" userId="f710c333df2a0e40" providerId="LiveId" clId="{92BCE72D-3399-4CFD-AE4D-397DE1D598B0}" dt="2020-10-20T22:20:44.440" v="421" actId="478"/>
          <ac:picMkLst>
            <pc:docMk/>
            <pc:sldMk cId="2829927072" sldId="347"/>
            <ac:picMk id="8" creationId="{FA00EF95-F539-4ABA-A0A5-3F416732DC65}"/>
          </ac:picMkLst>
        </pc:picChg>
        <pc:picChg chg="add mod">
          <ac:chgData name="Aaron Cyr" userId="f710c333df2a0e40" providerId="LiveId" clId="{92BCE72D-3399-4CFD-AE4D-397DE1D598B0}" dt="2020-10-20T22:22:47.015" v="441" actId="164"/>
          <ac:picMkLst>
            <pc:docMk/>
            <pc:sldMk cId="2829927072" sldId="347"/>
            <ac:picMk id="9" creationId="{63EC27A8-768D-40EC-BDCA-FA529F471B79}"/>
          </ac:picMkLst>
        </pc:picChg>
        <pc:picChg chg="add mod">
          <ac:chgData name="Aaron Cyr" userId="f710c333df2a0e40" providerId="LiveId" clId="{92BCE72D-3399-4CFD-AE4D-397DE1D598B0}" dt="2020-10-20T22:23:05.701" v="451" actId="164"/>
          <ac:picMkLst>
            <pc:docMk/>
            <pc:sldMk cId="2829927072" sldId="347"/>
            <ac:picMk id="11" creationId="{AE7BA1ED-D488-46A3-9BB1-0BF3D2EB83E8}"/>
          </ac:picMkLst>
        </pc:picChg>
        <pc:picChg chg="add mod">
          <ac:chgData name="Aaron Cyr" userId="f710c333df2a0e40" providerId="LiveId" clId="{92BCE72D-3399-4CFD-AE4D-397DE1D598B0}" dt="2020-10-20T22:23:05.701" v="451" actId="164"/>
          <ac:picMkLst>
            <pc:docMk/>
            <pc:sldMk cId="2829927072" sldId="347"/>
            <ac:picMk id="13" creationId="{C39F322D-7E67-480F-94D5-399DCAE68AA7}"/>
          </ac:picMkLst>
        </pc:picChg>
      </pc:sldChg>
      <pc:sldChg chg="addSp delSp modSp mod">
        <pc:chgData name="Aaron Cyr" userId="f710c333df2a0e40" providerId="LiveId" clId="{92BCE72D-3399-4CFD-AE4D-397DE1D598B0}" dt="2020-10-22T21:27:33.439" v="1376" actId="1076"/>
        <pc:sldMkLst>
          <pc:docMk/>
          <pc:sldMk cId="3113479177" sldId="348"/>
        </pc:sldMkLst>
        <pc:spChg chg="mod">
          <ac:chgData name="Aaron Cyr" userId="f710c333df2a0e40" providerId="LiveId" clId="{92BCE72D-3399-4CFD-AE4D-397DE1D598B0}" dt="2020-10-20T22:23:46.537" v="453" actId="20577"/>
          <ac:spMkLst>
            <pc:docMk/>
            <pc:sldMk cId="3113479177" sldId="348"/>
            <ac:spMk id="6" creationId="{E59E6303-5A5C-4DEA-977E-49827056625E}"/>
          </ac:spMkLst>
        </pc:spChg>
        <pc:spChg chg="add mod">
          <ac:chgData name="Aaron Cyr" userId="f710c333df2a0e40" providerId="LiveId" clId="{92BCE72D-3399-4CFD-AE4D-397DE1D598B0}" dt="2020-10-22T21:26:54.320" v="1351" actId="20577"/>
          <ac:spMkLst>
            <pc:docMk/>
            <pc:sldMk cId="3113479177" sldId="348"/>
            <ac:spMk id="11" creationId="{B94C9DB7-D07E-4983-81CA-FFB85A51BA4E}"/>
          </ac:spMkLst>
        </pc:spChg>
        <pc:spChg chg="add mod">
          <ac:chgData name="Aaron Cyr" userId="f710c333df2a0e40" providerId="LiveId" clId="{92BCE72D-3399-4CFD-AE4D-397DE1D598B0}" dt="2020-10-22T21:27:21.566" v="1374" actId="1076"/>
          <ac:spMkLst>
            <pc:docMk/>
            <pc:sldMk cId="3113479177" sldId="348"/>
            <ac:spMk id="13" creationId="{F4B2ABD0-BADF-49FD-9C05-C7C6E17534B1}"/>
          </ac:spMkLst>
        </pc:spChg>
        <pc:grpChg chg="add mod ord">
          <ac:chgData name="Aaron Cyr" userId="f710c333df2a0e40" providerId="LiveId" clId="{92BCE72D-3399-4CFD-AE4D-397DE1D598B0}" dt="2020-10-22T21:27:18.862" v="1373" actId="167"/>
          <ac:grpSpMkLst>
            <pc:docMk/>
            <pc:sldMk cId="3113479177" sldId="348"/>
            <ac:grpSpMk id="16" creationId="{9EF1DA30-3825-40F2-B744-7791843B49EB}"/>
          </ac:grpSpMkLst>
        </pc:grpChg>
        <pc:picChg chg="add mod">
          <ac:chgData name="Aaron Cyr" userId="f710c333df2a0e40" providerId="LiveId" clId="{92BCE72D-3399-4CFD-AE4D-397DE1D598B0}" dt="2020-10-20T22:24:43.979" v="460" actId="1076"/>
          <ac:picMkLst>
            <pc:docMk/>
            <pc:sldMk cId="3113479177" sldId="348"/>
            <ac:picMk id="3" creationId="{F660BCE2-AF83-48AA-8CE5-236C36CDA7CA}"/>
          </ac:picMkLst>
        </pc:picChg>
        <pc:picChg chg="del">
          <ac:chgData name="Aaron Cyr" userId="f710c333df2a0e40" providerId="LiveId" clId="{92BCE72D-3399-4CFD-AE4D-397DE1D598B0}" dt="2020-10-20T22:24:02.518" v="454" actId="478"/>
          <ac:picMkLst>
            <pc:docMk/>
            <pc:sldMk cId="3113479177" sldId="348"/>
            <ac:picMk id="5" creationId="{6229338C-E6FF-4655-9E52-C3822B3DB2A9}"/>
          </ac:picMkLst>
        </pc:picChg>
        <pc:picChg chg="add mod">
          <ac:chgData name="Aaron Cyr" userId="f710c333df2a0e40" providerId="LiveId" clId="{92BCE72D-3399-4CFD-AE4D-397DE1D598B0}" dt="2020-10-22T21:27:14.883" v="1372" actId="164"/>
          <ac:picMkLst>
            <pc:docMk/>
            <pc:sldMk cId="3113479177" sldId="348"/>
            <ac:picMk id="8" creationId="{2E213B40-E19D-4D72-84C1-4141B31B0076}"/>
          </ac:picMkLst>
        </pc:picChg>
        <pc:picChg chg="del">
          <ac:chgData name="Aaron Cyr" userId="f710c333df2a0e40" providerId="LiveId" clId="{92BCE72D-3399-4CFD-AE4D-397DE1D598B0}" dt="2020-10-20T22:24:04.206" v="456" actId="478"/>
          <ac:picMkLst>
            <pc:docMk/>
            <pc:sldMk cId="3113479177" sldId="348"/>
            <ac:picMk id="9" creationId="{3880A6D9-7680-40FB-8C1A-B807462A1A6B}"/>
          </ac:picMkLst>
        </pc:picChg>
        <pc:picChg chg="add mod">
          <ac:chgData name="Aaron Cyr" userId="f710c333df2a0e40" providerId="LiveId" clId="{92BCE72D-3399-4CFD-AE4D-397DE1D598B0}" dt="2020-10-22T21:27:14.883" v="1372" actId="164"/>
          <ac:picMkLst>
            <pc:docMk/>
            <pc:sldMk cId="3113479177" sldId="348"/>
            <ac:picMk id="15" creationId="{34510679-79FC-4454-AABC-E11BBC50B1B1}"/>
          </ac:picMkLst>
        </pc:picChg>
        <pc:cxnChg chg="add mod">
          <ac:chgData name="Aaron Cyr" userId="f710c333df2a0e40" providerId="LiveId" clId="{92BCE72D-3399-4CFD-AE4D-397DE1D598B0}" dt="2020-10-22T21:27:33.439" v="1376" actId="1076"/>
          <ac:cxnSpMkLst>
            <pc:docMk/>
            <pc:sldMk cId="3113479177" sldId="348"/>
            <ac:cxnSpMk id="17" creationId="{B26FCA45-E370-45A2-95C8-7C66CF3FCD04}"/>
          </ac:cxnSpMkLst>
        </pc:cxnChg>
      </pc:sldChg>
      <pc:sldChg chg="addSp delSp mod ord">
        <pc:chgData name="Aaron Cyr" userId="f710c333df2a0e40" providerId="LiveId" clId="{92BCE72D-3399-4CFD-AE4D-397DE1D598B0}" dt="2020-10-20T22:25:32.919" v="467"/>
        <pc:sldMkLst>
          <pc:docMk/>
          <pc:sldMk cId="2002108797" sldId="350"/>
        </pc:sldMkLst>
        <pc:spChg chg="del">
          <ac:chgData name="Aaron Cyr" userId="f710c333df2a0e40" providerId="LiveId" clId="{92BCE72D-3399-4CFD-AE4D-397DE1D598B0}" dt="2020-10-20T22:25:30.291" v="465" actId="478"/>
          <ac:spMkLst>
            <pc:docMk/>
            <pc:sldMk cId="2002108797" sldId="350"/>
            <ac:spMk id="10" creationId="{5A174F0A-EA7A-4008-9962-A2F41F2184F7}"/>
          </ac:spMkLst>
        </pc:spChg>
        <pc:picChg chg="del">
          <ac:chgData name="Aaron Cyr" userId="f710c333df2a0e40" providerId="LiveId" clId="{92BCE72D-3399-4CFD-AE4D-397DE1D598B0}" dt="2020-10-20T22:25:26.280" v="462" actId="478"/>
          <ac:picMkLst>
            <pc:docMk/>
            <pc:sldMk cId="2002108797" sldId="350"/>
            <ac:picMk id="3" creationId="{CA30C1AC-68F7-4EF0-9596-1E645280DCBC}"/>
          </ac:picMkLst>
        </pc:picChg>
        <pc:picChg chg="add">
          <ac:chgData name="Aaron Cyr" userId="f710c333df2a0e40" providerId="LiveId" clId="{92BCE72D-3399-4CFD-AE4D-397DE1D598B0}" dt="2020-10-20T22:25:26.938" v="463" actId="22"/>
          <ac:picMkLst>
            <pc:docMk/>
            <pc:sldMk cId="2002108797" sldId="350"/>
            <ac:picMk id="5" creationId="{FDA02494-AADE-44B4-9ADA-F5D5852268B0}"/>
          </ac:picMkLst>
        </pc:picChg>
        <pc:picChg chg="del">
          <ac:chgData name="Aaron Cyr" userId="f710c333df2a0e40" providerId="LiveId" clId="{92BCE72D-3399-4CFD-AE4D-397DE1D598B0}" dt="2020-10-20T22:25:28.603" v="464" actId="478"/>
          <ac:picMkLst>
            <pc:docMk/>
            <pc:sldMk cId="2002108797" sldId="350"/>
            <ac:picMk id="8" creationId="{B47EB90A-6118-48DE-A7CC-A99CCBEA1264}"/>
          </ac:picMkLst>
        </pc:picChg>
      </pc:sldChg>
      <pc:sldChg chg="addSp delSp modSp mod">
        <pc:chgData name="Aaron Cyr" userId="f710c333df2a0e40" providerId="LiveId" clId="{92BCE72D-3399-4CFD-AE4D-397DE1D598B0}" dt="2020-10-20T22:36:40.794" v="702" actId="20577"/>
        <pc:sldMkLst>
          <pc:docMk/>
          <pc:sldMk cId="695834793" sldId="351"/>
        </pc:sldMkLst>
        <pc:spChg chg="mod">
          <ac:chgData name="Aaron Cyr" userId="f710c333df2a0e40" providerId="LiveId" clId="{92BCE72D-3399-4CFD-AE4D-397DE1D598B0}" dt="2020-10-20T22:36:40.794" v="702" actId="20577"/>
          <ac:spMkLst>
            <pc:docMk/>
            <pc:sldMk cId="695834793" sldId="351"/>
            <ac:spMk id="6" creationId="{E59E6303-5A5C-4DEA-977E-49827056625E}"/>
          </ac:spMkLst>
        </pc:spChg>
        <pc:picChg chg="add">
          <ac:chgData name="Aaron Cyr" userId="f710c333df2a0e40" providerId="LiveId" clId="{92BCE72D-3399-4CFD-AE4D-397DE1D598B0}" dt="2020-10-20T22:36:38.286" v="692" actId="22"/>
          <ac:picMkLst>
            <pc:docMk/>
            <pc:sldMk cId="695834793" sldId="351"/>
            <ac:picMk id="3" creationId="{7420490D-F9F3-4B13-B76C-65A4172F996C}"/>
          </ac:picMkLst>
        </pc:picChg>
        <pc:picChg chg="del">
          <ac:chgData name="Aaron Cyr" userId="f710c333df2a0e40" providerId="LiveId" clId="{92BCE72D-3399-4CFD-AE4D-397DE1D598B0}" dt="2020-10-20T22:36:37.896" v="691" actId="478"/>
          <ac:picMkLst>
            <pc:docMk/>
            <pc:sldMk cId="695834793" sldId="351"/>
            <ac:picMk id="5" creationId="{38335544-CF6C-4CC4-85F3-7EDB049212D3}"/>
          </ac:picMkLst>
        </pc:picChg>
      </pc:sldChg>
      <pc:sldChg chg="addSp delSp modSp mod">
        <pc:chgData name="Aaron Cyr" userId="f710c333df2a0e40" providerId="LiveId" clId="{92BCE72D-3399-4CFD-AE4D-397DE1D598B0}" dt="2020-10-22T21:29:28.102" v="1401" actId="1076"/>
        <pc:sldMkLst>
          <pc:docMk/>
          <pc:sldMk cId="1579901341" sldId="352"/>
        </pc:sldMkLst>
        <pc:spChg chg="mod">
          <ac:chgData name="Aaron Cyr" userId="f710c333df2a0e40" providerId="LiveId" clId="{92BCE72D-3399-4CFD-AE4D-397DE1D598B0}" dt="2020-10-20T22:36:57.527" v="712" actId="20577"/>
          <ac:spMkLst>
            <pc:docMk/>
            <pc:sldMk cId="1579901341" sldId="352"/>
            <ac:spMk id="6" creationId="{E59E6303-5A5C-4DEA-977E-49827056625E}"/>
          </ac:spMkLst>
        </pc:spChg>
        <pc:spChg chg="add mod">
          <ac:chgData name="Aaron Cyr" userId="f710c333df2a0e40" providerId="LiveId" clId="{92BCE72D-3399-4CFD-AE4D-397DE1D598B0}" dt="2020-10-20T22:42:29.536" v="746" actId="1076"/>
          <ac:spMkLst>
            <pc:docMk/>
            <pc:sldMk cId="1579901341" sldId="352"/>
            <ac:spMk id="12" creationId="{64290F59-F6A6-48AF-9D11-1D3BC76857DC}"/>
          </ac:spMkLst>
        </pc:spChg>
        <pc:spChg chg="add mod">
          <ac:chgData name="Aaron Cyr" userId="f710c333df2a0e40" providerId="LiveId" clId="{92BCE72D-3399-4CFD-AE4D-397DE1D598B0}" dt="2020-10-20T22:44:01.681" v="762" actId="1076"/>
          <ac:spMkLst>
            <pc:docMk/>
            <pc:sldMk cId="1579901341" sldId="352"/>
            <ac:spMk id="16" creationId="{FA503DBB-1DCC-46F1-B3A4-337F799E4339}"/>
          </ac:spMkLst>
        </pc:spChg>
        <pc:spChg chg="add mod">
          <ac:chgData name="Aaron Cyr" userId="f710c333df2a0e40" providerId="LiveId" clId="{92BCE72D-3399-4CFD-AE4D-397DE1D598B0}" dt="2020-10-22T21:29:28.102" v="1401" actId="1076"/>
          <ac:spMkLst>
            <pc:docMk/>
            <pc:sldMk cId="1579901341" sldId="352"/>
            <ac:spMk id="18" creationId="{3FC1581C-1F35-4CB4-A232-ED63B9F5C4B4}"/>
          </ac:spMkLst>
        </pc:spChg>
        <pc:grpChg chg="add mod">
          <ac:chgData name="Aaron Cyr" userId="f710c333df2a0e40" providerId="LiveId" clId="{92BCE72D-3399-4CFD-AE4D-397DE1D598B0}" dt="2020-10-22T21:29:25.562" v="1400" actId="164"/>
          <ac:grpSpMkLst>
            <pc:docMk/>
            <pc:sldMk cId="1579901341" sldId="352"/>
            <ac:grpSpMk id="21" creationId="{EDAFDDB8-7450-4E2D-899B-D101FD8C294E}"/>
          </ac:grpSpMkLst>
        </pc:grpChg>
        <pc:picChg chg="add del mod ord">
          <ac:chgData name="Aaron Cyr" userId="f710c333df2a0e40" providerId="LiveId" clId="{92BCE72D-3399-4CFD-AE4D-397DE1D598B0}" dt="2020-10-20T22:43:28.504" v="747" actId="478"/>
          <ac:picMkLst>
            <pc:docMk/>
            <pc:sldMk cId="1579901341" sldId="352"/>
            <ac:picMk id="3" creationId="{1F37C0BF-9701-463A-AE8B-D34DF28112B6}"/>
          </ac:picMkLst>
        </pc:picChg>
        <pc:picChg chg="del">
          <ac:chgData name="Aaron Cyr" userId="f710c333df2a0e40" providerId="LiveId" clId="{92BCE72D-3399-4CFD-AE4D-397DE1D598B0}" dt="2020-10-20T22:36:58.808" v="713" actId="478"/>
          <ac:picMkLst>
            <pc:docMk/>
            <pc:sldMk cId="1579901341" sldId="352"/>
            <ac:picMk id="5" creationId="{38335544-CF6C-4CC4-85F3-7EDB049212D3}"/>
          </ac:picMkLst>
        </pc:picChg>
        <pc:picChg chg="add mod">
          <ac:chgData name="Aaron Cyr" userId="f710c333df2a0e40" providerId="LiveId" clId="{92BCE72D-3399-4CFD-AE4D-397DE1D598B0}" dt="2020-10-22T21:29:25.562" v="1400" actId="164"/>
          <ac:picMkLst>
            <pc:docMk/>
            <pc:sldMk cId="1579901341" sldId="352"/>
            <ac:picMk id="8" creationId="{FBA2E306-878D-48B7-B6A9-E104FB05AB71}"/>
          </ac:picMkLst>
        </pc:picChg>
        <pc:picChg chg="add mod">
          <ac:chgData name="Aaron Cyr" userId="f710c333df2a0e40" providerId="LiveId" clId="{92BCE72D-3399-4CFD-AE4D-397DE1D598B0}" dt="2020-10-20T22:41:46.450" v="727" actId="1076"/>
          <ac:picMkLst>
            <pc:docMk/>
            <pc:sldMk cId="1579901341" sldId="352"/>
            <ac:picMk id="10" creationId="{BB097115-6224-4EC8-86FC-015E5CB843F2}"/>
          </ac:picMkLst>
        </pc:picChg>
        <pc:picChg chg="add mod">
          <ac:chgData name="Aaron Cyr" userId="f710c333df2a0e40" providerId="LiveId" clId="{92BCE72D-3399-4CFD-AE4D-397DE1D598B0}" dt="2020-10-20T22:43:59.795" v="761" actId="1076"/>
          <ac:picMkLst>
            <pc:docMk/>
            <pc:sldMk cId="1579901341" sldId="352"/>
            <ac:picMk id="14" creationId="{3EDC64D4-5ED4-4709-80C7-7C9F06155D52}"/>
          </ac:picMkLst>
        </pc:picChg>
        <pc:picChg chg="add mod">
          <ac:chgData name="Aaron Cyr" userId="f710c333df2a0e40" providerId="LiveId" clId="{92BCE72D-3399-4CFD-AE4D-397DE1D598B0}" dt="2020-10-22T21:29:25.562" v="1400" actId="164"/>
          <ac:picMkLst>
            <pc:docMk/>
            <pc:sldMk cId="1579901341" sldId="352"/>
            <ac:picMk id="20" creationId="{959A8919-908F-4D1A-8E87-3437C6587C51}"/>
          </ac:picMkLst>
        </pc:picChg>
        <pc:cxnChg chg="add mod">
          <ac:chgData name="Aaron Cyr" userId="f710c333df2a0e40" providerId="LiveId" clId="{92BCE72D-3399-4CFD-AE4D-397DE1D598B0}" dt="2020-10-20T22:41:40.330" v="725" actId="1076"/>
          <ac:cxnSpMkLst>
            <pc:docMk/>
            <pc:sldMk cId="1579901341" sldId="352"/>
            <ac:cxnSpMk id="11" creationId="{703248B4-64D1-424C-94CB-058607FDD00D}"/>
          </ac:cxnSpMkLst>
        </pc:cxnChg>
      </pc:sldChg>
      <pc:sldChg chg="addSp delSp modSp mod">
        <pc:chgData name="Aaron Cyr" userId="f710c333df2a0e40" providerId="LiveId" clId="{92BCE72D-3399-4CFD-AE4D-397DE1D598B0}" dt="2020-10-20T22:44:48.295" v="776" actId="20577"/>
        <pc:sldMkLst>
          <pc:docMk/>
          <pc:sldMk cId="1332196019" sldId="353"/>
        </pc:sldMkLst>
        <pc:spChg chg="mod">
          <ac:chgData name="Aaron Cyr" userId="f710c333df2a0e40" providerId="LiveId" clId="{92BCE72D-3399-4CFD-AE4D-397DE1D598B0}" dt="2020-10-20T22:44:48.295" v="776" actId="20577"/>
          <ac:spMkLst>
            <pc:docMk/>
            <pc:sldMk cId="1332196019" sldId="353"/>
            <ac:spMk id="6" creationId="{E59E6303-5A5C-4DEA-977E-49827056625E}"/>
          </ac:spMkLst>
        </pc:spChg>
        <pc:picChg chg="del">
          <ac:chgData name="Aaron Cyr" userId="f710c333df2a0e40" providerId="LiveId" clId="{92BCE72D-3399-4CFD-AE4D-397DE1D598B0}" dt="2020-10-20T22:44:16.822" v="764" actId="478"/>
          <ac:picMkLst>
            <pc:docMk/>
            <pc:sldMk cId="1332196019" sldId="353"/>
            <ac:picMk id="2" creationId="{21624374-7C7B-4207-ACFA-D2DD16058954}"/>
          </ac:picMkLst>
        </pc:picChg>
        <pc:picChg chg="add mod">
          <ac:chgData name="Aaron Cyr" userId="f710c333df2a0e40" providerId="LiveId" clId="{92BCE72D-3399-4CFD-AE4D-397DE1D598B0}" dt="2020-10-20T22:44:45.400" v="766" actId="1076"/>
          <ac:picMkLst>
            <pc:docMk/>
            <pc:sldMk cId="1332196019" sldId="353"/>
            <ac:picMk id="5" creationId="{E662BF60-EABF-43C4-AFAF-B6B333C8B818}"/>
          </ac:picMkLst>
        </pc:picChg>
        <pc:picChg chg="del">
          <ac:chgData name="Aaron Cyr" userId="f710c333df2a0e40" providerId="LiveId" clId="{92BCE72D-3399-4CFD-AE4D-397DE1D598B0}" dt="2020-10-20T22:44:16.113" v="763" actId="478"/>
          <ac:picMkLst>
            <pc:docMk/>
            <pc:sldMk cId="1332196019" sldId="353"/>
            <ac:picMk id="8" creationId="{9287B3AA-B55A-4E25-82CB-EB1C4C81917C}"/>
          </ac:picMkLst>
        </pc:picChg>
      </pc:sldChg>
      <pc:sldChg chg="addSp delSp modSp mod ord">
        <pc:chgData name="Aaron Cyr" userId="f710c333df2a0e40" providerId="LiveId" clId="{92BCE72D-3399-4CFD-AE4D-397DE1D598B0}" dt="2020-10-20T22:50:32.975" v="833" actId="1076"/>
        <pc:sldMkLst>
          <pc:docMk/>
          <pc:sldMk cId="1321240776" sldId="354"/>
        </pc:sldMkLst>
        <pc:spChg chg="mod">
          <ac:chgData name="Aaron Cyr" userId="f710c333df2a0e40" providerId="LiveId" clId="{92BCE72D-3399-4CFD-AE4D-397DE1D598B0}" dt="2020-10-20T22:45:15.793" v="780" actId="20577"/>
          <ac:spMkLst>
            <pc:docMk/>
            <pc:sldMk cId="1321240776" sldId="354"/>
            <ac:spMk id="2" creationId="{BB221BF7-58C9-4977-B499-6BECA023FCD2}"/>
          </ac:spMkLst>
        </pc:spChg>
        <pc:spChg chg="mod">
          <ac:chgData name="Aaron Cyr" userId="f710c333df2a0e40" providerId="LiveId" clId="{92BCE72D-3399-4CFD-AE4D-397DE1D598B0}" dt="2020-10-20T22:50:32.975" v="833" actId="1076"/>
          <ac:spMkLst>
            <pc:docMk/>
            <pc:sldMk cId="1321240776" sldId="354"/>
            <ac:spMk id="17" creationId="{256721BB-B98C-4F3C-A7EA-EA99FC8189E6}"/>
          </ac:spMkLst>
        </pc:spChg>
        <pc:grpChg chg="add mod">
          <ac:chgData name="Aaron Cyr" userId="f710c333df2a0e40" providerId="LiveId" clId="{92BCE72D-3399-4CFD-AE4D-397DE1D598B0}" dt="2020-10-20T22:50:24.855" v="829" actId="1076"/>
          <ac:grpSpMkLst>
            <pc:docMk/>
            <pc:sldMk cId="1321240776" sldId="354"/>
            <ac:grpSpMk id="20" creationId="{552594B0-22F2-480B-8768-F0A7F29A3483}"/>
          </ac:grpSpMkLst>
        </pc:grpChg>
        <pc:picChg chg="add mod ord">
          <ac:chgData name="Aaron Cyr" userId="f710c333df2a0e40" providerId="LiveId" clId="{92BCE72D-3399-4CFD-AE4D-397DE1D598B0}" dt="2020-10-20T22:50:20.834" v="828" actId="167"/>
          <ac:picMkLst>
            <pc:docMk/>
            <pc:sldMk cId="1321240776" sldId="354"/>
            <ac:picMk id="4" creationId="{CF589F47-30CC-4D97-A99C-EA0304959953}"/>
          </ac:picMkLst>
        </pc:picChg>
        <pc:picChg chg="add mod">
          <ac:chgData name="Aaron Cyr" userId="f710c333df2a0e40" providerId="LiveId" clId="{92BCE72D-3399-4CFD-AE4D-397DE1D598B0}" dt="2020-10-20T22:50:26.657" v="830" actId="1076"/>
          <ac:picMkLst>
            <pc:docMk/>
            <pc:sldMk cId="1321240776" sldId="354"/>
            <ac:picMk id="7" creationId="{4C65F1E8-EAEC-4B5A-BE2D-6EC1D0051C0E}"/>
          </ac:picMkLst>
        </pc:picChg>
        <pc:picChg chg="add mod">
          <ac:chgData name="Aaron Cyr" userId="f710c333df2a0e40" providerId="LiveId" clId="{92BCE72D-3399-4CFD-AE4D-397DE1D598B0}" dt="2020-10-20T22:49:10.801" v="818" actId="164"/>
          <ac:picMkLst>
            <pc:docMk/>
            <pc:sldMk cId="1321240776" sldId="354"/>
            <ac:picMk id="9" creationId="{46669B74-2896-430E-A284-E7EA71A0794C}"/>
          </ac:picMkLst>
        </pc:picChg>
        <pc:picChg chg="del">
          <ac:chgData name="Aaron Cyr" userId="f710c333df2a0e40" providerId="LiveId" clId="{92BCE72D-3399-4CFD-AE4D-397DE1D598B0}" dt="2020-10-20T22:45:20.791" v="782" actId="478"/>
          <ac:picMkLst>
            <pc:docMk/>
            <pc:sldMk cId="1321240776" sldId="354"/>
            <ac:picMk id="11" creationId="{BA85C6D9-42F8-4643-9503-F83FC11A66CB}"/>
          </ac:picMkLst>
        </pc:picChg>
        <pc:picChg chg="add del mod">
          <ac:chgData name="Aaron Cyr" userId="f710c333df2a0e40" providerId="LiveId" clId="{92BCE72D-3399-4CFD-AE4D-397DE1D598B0}" dt="2020-10-20T22:48:55.247" v="804" actId="478"/>
          <ac:picMkLst>
            <pc:docMk/>
            <pc:sldMk cId="1321240776" sldId="354"/>
            <ac:picMk id="12" creationId="{709E2D3B-AB8C-491E-99BB-E0BDC6E335C1}"/>
          </ac:picMkLst>
        </pc:picChg>
        <pc:picChg chg="del">
          <ac:chgData name="Aaron Cyr" userId="f710c333df2a0e40" providerId="LiveId" clId="{92BCE72D-3399-4CFD-AE4D-397DE1D598B0}" dt="2020-10-20T22:45:21.383" v="783" actId="478"/>
          <ac:picMkLst>
            <pc:docMk/>
            <pc:sldMk cId="1321240776" sldId="354"/>
            <ac:picMk id="13" creationId="{045D574E-4057-4654-8D35-D3A3D8BB6F4E}"/>
          </ac:picMkLst>
        </pc:picChg>
        <pc:picChg chg="del">
          <ac:chgData name="Aaron Cyr" userId="f710c333df2a0e40" providerId="LiveId" clId="{92BCE72D-3399-4CFD-AE4D-397DE1D598B0}" dt="2020-10-20T22:45:19.462" v="781" actId="478"/>
          <ac:picMkLst>
            <pc:docMk/>
            <pc:sldMk cId="1321240776" sldId="354"/>
            <ac:picMk id="15" creationId="{D8D5CB79-A87A-4D81-B39A-BFC004238D2C}"/>
          </ac:picMkLst>
        </pc:picChg>
        <pc:picChg chg="add mod">
          <ac:chgData name="Aaron Cyr" userId="f710c333df2a0e40" providerId="LiveId" clId="{92BCE72D-3399-4CFD-AE4D-397DE1D598B0}" dt="2020-10-20T22:49:10.801" v="818" actId="164"/>
          <ac:picMkLst>
            <pc:docMk/>
            <pc:sldMk cId="1321240776" sldId="354"/>
            <ac:picMk id="18" creationId="{C6B7874E-2362-4CE1-B1E9-1C5F8EAEA8A1}"/>
          </ac:picMkLst>
        </pc:picChg>
        <pc:picChg chg="add del mod">
          <ac:chgData name="Aaron Cyr" userId="f710c333df2a0e40" providerId="LiveId" clId="{92BCE72D-3399-4CFD-AE4D-397DE1D598B0}" dt="2020-10-20T22:49:56.856" v="821" actId="478"/>
          <ac:picMkLst>
            <pc:docMk/>
            <pc:sldMk cId="1321240776" sldId="354"/>
            <ac:picMk id="22" creationId="{60A64EFE-471E-4541-B0CE-B435F4D199B1}"/>
          </ac:picMkLst>
        </pc:picChg>
        <pc:picChg chg="add mod">
          <ac:chgData name="Aaron Cyr" userId="f710c333df2a0e40" providerId="LiveId" clId="{92BCE72D-3399-4CFD-AE4D-397DE1D598B0}" dt="2020-10-20T22:50:29.463" v="832" actId="1076"/>
          <ac:picMkLst>
            <pc:docMk/>
            <pc:sldMk cId="1321240776" sldId="354"/>
            <ac:picMk id="24" creationId="{C4E6C536-D717-43F1-968C-26CA5F425567}"/>
          </ac:picMkLst>
        </pc:picChg>
        <pc:picChg chg="add mod">
          <ac:chgData name="Aaron Cyr" userId="f710c333df2a0e40" providerId="LiveId" clId="{92BCE72D-3399-4CFD-AE4D-397DE1D598B0}" dt="2020-10-20T22:50:28.208" v="831" actId="1076"/>
          <ac:picMkLst>
            <pc:docMk/>
            <pc:sldMk cId="1321240776" sldId="354"/>
            <ac:picMk id="26" creationId="{8A7440AF-52A9-4CFB-8539-7E4E9938C389}"/>
          </ac:picMkLst>
        </pc:picChg>
        <pc:cxnChg chg="mod">
          <ac:chgData name="Aaron Cyr" userId="f710c333df2a0e40" providerId="LiveId" clId="{92BCE72D-3399-4CFD-AE4D-397DE1D598B0}" dt="2020-10-20T22:50:13.651" v="826" actId="1076"/>
          <ac:cxnSpMkLst>
            <pc:docMk/>
            <pc:sldMk cId="1321240776" sldId="354"/>
            <ac:cxnSpMk id="16" creationId="{24478C7C-C54F-4C81-85BB-1079CE674CAB}"/>
          </ac:cxnSpMkLst>
        </pc:cxnChg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929518673" sldId="355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336325299" sldId="356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347961712" sldId="357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037470184" sldId="358"/>
        </pc:sldMkLst>
      </pc:sldChg>
      <pc:sldChg chg="modSp add mod ord">
        <pc:chgData name="Aaron Cyr" userId="f710c333df2a0e40" providerId="LiveId" clId="{92BCE72D-3399-4CFD-AE4D-397DE1D598B0}" dt="2020-10-20T22:17:15.986" v="377" actId="20577"/>
        <pc:sldMkLst>
          <pc:docMk/>
          <pc:sldMk cId="1826359442" sldId="359"/>
        </pc:sldMkLst>
        <pc:spChg chg="mod">
          <ac:chgData name="Aaron Cyr" userId="f710c333df2a0e40" providerId="LiveId" clId="{92BCE72D-3399-4CFD-AE4D-397DE1D598B0}" dt="2020-10-20T22:17:15.986" v="377" actId="20577"/>
          <ac:spMkLst>
            <pc:docMk/>
            <pc:sldMk cId="1826359442" sldId="359"/>
            <ac:spMk id="2" creationId="{69D78755-8513-40C1-9A58-6390D844D3E0}"/>
          </ac:spMkLst>
        </pc:spChg>
      </pc:sldChg>
      <pc:sldChg chg="addSp delSp modSp add mod ord">
        <pc:chgData name="Aaron Cyr" userId="f710c333df2a0e40" providerId="LiveId" clId="{92BCE72D-3399-4CFD-AE4D-397DE1D598B0}" dt="2020-10-22T21:28:21.685" v="1381" actId="167"/>
        <pc:sldMkLst>
          <pc:docMk/>
          <pc:sldMk cId="3741168787" sldId="360"/>
        </pc:sldMkLst>
        <pc:spChg chg="add del mod">
          <ac:chgData name="Aaron Cyr" userId="f710c333df2a0e40" providerId="LiveId" clId="{92BCE72D-3399-4CFD-AE4D-397DE1D598B0}" dt="2020-10-22T21:27:54.976" v="1378" actId="478"/>
          <ac:spMkLst>
            <pc:docMk/>
            <pc:sldMk cId="3741168787" sldId="360"/>
            <ac:spMk id="10" creationId="{ED2C2EDF-CD7E-4FAF-B2B6-2AC066C9DD97}"/>
          </ac:spMkLst>
        </pc:spChg>
        <pc:spChg chg="add mod">
          <ac:chgData name="Aaron Cyr" userId="f710c333df2a0e40" providerId="LiveId" clId="{92BCE72D-3399-4CFD-AE4D-397DE1D598B0}" dt="2020-10-20T22:33:53.752" v="633" actId="1036"/>
          <ac:spMkLst>
            <pc:docMk/>
            <pc:sldMk cId="3741168787" sldId="360"/>
            <ac:spMk id="12" creationId="{A3476FE3-62AE-4C29-A31F-AB647D1CCAEB}"/>
          </ac:spMkLst>
        </pc:spChg>
        <pc:spChg chg="add mod">
          <ac:chgData name="Aaron Cyr" userId="f710c333df2a0e40" providerId="LiveId" clId="{92BCE72D-3399-4CFD-AE4D-397DE1D598B0}" dt="2020-10-22T21:28:00.450" v="1380" actId="207"/>
          <ac:spMkLst>
            <pc:docMk/>
            <pc:sldMk cId="3741168787" sldId="360"/>
            <ac:spMk id="13" creationId="{9E26DA2D-7160-4920-B95D-118DA26F5E58}"/>
          </ac:spMkLst>
        </pc:spChg>
        <pc:picChg chg="mod ord">
          <ac:chgData name="Aaron Cyr" userId="f710c333df2a0e40" providerId="LiveId" clId="{92BCE72D-3399-4CFD-AE4D-397DE1D598B0}" dt="2020-10-22T21:28:21.685" v="1381" actId="167"/>
          <ac:picMkLst>
            <pc:docMk/>
            <pc:sldMk cId="3741168787" sldId="360"/>
            <ac:picMk id="3" creationId="{68FDCF94-D38B-4095-B969-DCABFC54113E}"/>
          </ac:picMkLst>
        </pc:picChg>
        <pc:picChg chg="add del mod">
          <ac:chgData name="Aaron Cyr" userId="f710c333df2a0e40" providerId="LiveId" clId="{92BCE72D-3399-4CFD-AE4D-397DE1D598B0}" dt="2020-10-20T22:32:25.026" v="502" actId="478"/>
          <ac:picMkLst>
            <pc:docMk/>
            <pc:sldMk cId="3741168787" sldId="360"/>
            <ac:picMk id="7" creationId="{1BA04B27-FD6E-43B7-953F-4D95090BEA8C}"/>
          </ac:picMkLst>
        </pc:picChg>
        <pc:picChg chg="add mod">
          <ac:chgData name="Aaron Cyr" userId="f710c333df2a0e40" providerId="LiveId" clId="{92BCE72D-3399-4CFD-AE4D-397DE1D598B0}" dt="2020-10-20T22:32:53.716" v="579" actId="1035"/>
          <ac:picMkLst>
            <pc:docMk/>
            <pc:sldMk cId="3741168787" sldId="360"/>
            <ac:picMk id="9" creationId="{51BF9C8E-E1D6-4DCE-8692-AB227A460152}"/>
          </ac:picMkLst>
        </pc:picChg>
        <pc:cxnChg chg="add mod">
          <ac:chgData name="Aaron Cyr" userId="f710c333df2a0e40" providerId="LiveId" clId="{92BCE72D-3399-4CFD-AE4D-397DE1D598B0}" dt="2020-10-20T22:32:55.217" v="581" actId="1035"/>
          <ac:cxnSpMkLst>
            <pc:docMk/>
            <pc:sldMk cId="3741168787" sldId="360"/>
            <ac:cxnSpMk id="5" creationId="{F70F2A20-7DCE-45FA-9B77-387B187F8BE1}"/>
          </ac:cxnSpMkLst>
        </pc:cxnChg>
      </pc:sldChg>
      <pc:sldChg chg="addSp delSp modSp add mod">
        <pc:chgData name="Aaron Cyr" userId="f710c333df2a0e40" providerId="LiveId" clId="{92BCE72D-3399-4CFD-AE4D-397DE1D598B0}" dt="2020-10-22T21:29:04.743" v="1393" actId="1076"/>
        <pc:sldMkLst>
          <pc:docMk/>
          <pc:sldMk cId="1706156570" sldId="361"/>
        </pc:sldMkLst>
        <pc:spChg chg="mod">
          <ac:chgData name="Aaron Cyr" userId="f710c333df2a0e40" providerId="LiveId" clId="{92BCE72D-3399-4CFD-AE4D-397DE1D598B0}" dt="2020-10-20T22:34:34.577" v="643" actId="1076"/>
          <ac:spMkLst>
            <pc:docMk/>
            <pc:sldMk cId="1706156570" sldId="361"/>
            <ac:spMk id="6" creationId="{E59E6303-5A5C-4DEA-977E-49827056625E}"/>
          </ac:spMkLst>
        </pc:spChg>
        <pc:spChg chg="add mod">
          <ac:chgData name="Aaron Cyr" userId="f710c333df2a0e40" providerId="LiveId" clId="{92BCE72D-3399-4CFD-AE4D-397DE1D598B0}" dt="2020-10-20T22:34:41.683" v="646" actId="1076"/>
          <ac:spMkLst>
            <pc:docMk/>
            <pc:sldMk cId="1706156570" sldId="361"/>
            <ac:spMk id="10" creationId="{C0319363-8407-4544-94E0-B45BA747D8F8}"/>
          </ac:spMkLst>
        </pc:spChg>
        <pc:spChg chg="add del mod">
          <ac:chgData name="Aaron Cyr" userId="f710c333df2a0e40" providerId="LiveId" clId="{92BCE72D-3399-4CFD-AE4D-397DE1D598B0}" dt="2020-10-22T21:28:25.298" v="1382" actId="478"/>
          <ac:spMkLst>
            <pc:docMk/>
            <pc:sldMk cId="1706156570" sldId="361"/>
            <ac:spMk id="12" creationId="{A2DAA1E1-415B-4EAC-BDEC-10BD90A103C5}"/>
          </ac:spMkLst>
        </pc:spChg>
        <pc:spChg chg="add mod">
          <ac:chgData name="Aaron Cyr" userId="f710c333df2a0e40" providerId="LiveId" clId="{92BCE72D-3399-4CFD-AE4D-397DE1D598B0}" dt="2020-10-22T21:28:35.010" v="1387" actId="14100"/>
          <ac:spMkLst>
            <pc:docMk/>
            <pc:sldMk cId="1706156570" sldId="361"/>
            <ac:spMk id="14" creationId="{96D11F56-CCC7-46BA-A86B-D4B309D86D78}"/>
          </ac:spMkLst>
        </pc:spChg>
        <pc:spChg chg="add mod">
          <ac:chgData name="Aaron Cyr" userId="f710c333df2a0e40" providerId="LiveId" clId="{92BCE72D-3399-4CFD-AE4D-397DE1D598B0}" dt="2020-10-22T21:29:04.743" v="1393" actId="1076"/>
          <ac:spMkLst>
            <pc:docMk/>
            <pc:sldMk cId="1706156570" sldId="361"/>
            <ac:spMk id="16" creationId="{5EEF6AD7-E557-479F-B295-D0B49068CEE7}"/>
          </ac:spMkLst>
        </pc:spChg>
        <pc:picChg chg="mod">
          <ac:chgData name="Aaron Cyr" userId="f710c333df2a0e40" providerId="LiveId" clId="{92BCE72D-3399-4CFD-AE4D-397DE1D598B0}" dt="2020-10-20T22:34:30.639" v="639" actId="1076"/>
          <ac:picMkLst>
            <pc:docMk/>
            <pc:sldMk cId="1706156570" sldId="361"/>
            <ac:picMk id="3" creationId="{68FDCF94-D38B-4095-B969-DCABFC54113E}"/>
          </ac:picMkLst>
        </pc:picChg>
        <pc:picChg chg="del">
          <ac:chgData name="Aaron Cyr" userId="f710c333df2a0e40" providerId="LiveId" clId="{92BCE72D-3399-4CFD-AE4D-397DE1D598B0}" dt="2020-10-20T22:31:31.905" v="501" actId="478"/>
          <ac:picMkLst>
            <pc:docMk/>
            <pc:sldMk cId="1706156570" sldId="361"/>
            <ac:picMk id="7" creationId="{1BA04B27-FD6E-43B7-953F-4D95090BEA8C}"/>
          </ac:picMkLst>
        </pc:picChg>
        <pc:picChg chg="add mod">
          <ac:chgData name="Aaron Cyr" userId="f710c333df2a0e40" providerId="LiveId" clId="{92BCE72D-3399-4CFD-AE4D-397DE1D598B0}" dt="2020-10-20T22:34:24.122" v="635" actId="1076"/>
          <ac:picMkLst>
            <pc:docMk/>
            <pc:sldMk cId="1706156570" sldId="361"/>
            <ac:picMk id="8" creationId="{EDECE570-A8C9-4551-B26B-7DCC86A160C9}"/>
          </ac:picMkLst>
        </pc:picChg>
      </pc:sldChg>
      <pc:sldChg chg="addSp delSp modSp add mod">
        <pc:chgData name="Aaron Cyr" userId="f710c333df2a0e40" providerId="LiveId" clId="{92BCE72D-3399-4CFD-AE4D-397DE1D598B0}" dt="2020-10-22T21:29:08.813" v="1395" actId="1076"/>
        <pc:sldMkLst>
          <pc:docMk/>
          <pc:sldMk cId="643196374" sldId="362"/>
        </pc:sldMkLst>
        <pc:spChg chg="mod">
          <ac:chgData name="Aaron Cyr" userId="f710c333df2a0e40" providerId="LiveId" clId="{92BCE72D-3399-4CFD-AE4D-397DE1D598B0}" dt="2020-10-20T22:35:04.223" v="674" actId="1037"/>
          <ac:spMkLst>
            <pc:docMk/>
            <pc:sldMk cId="643196374" sldId="362"/>
            <ac:spMk id="10" creationId="{C0319363-8407-4544-94E0-B45BA747D8F8}"/>
          </ac:spMkLst>
        </pc:spChg>
        <pc:spChg chg="del">
          <ac:chgData name="Aaron Cyr" userId="f710c333df2a0e40" providerId="LiveId" clId="{92BCE72D-3399-4CFD-AE4D-397DE1D598B0}" dt="2020-10-22T21:28:44.680" v="1388" actId="478"/>
          <ac:spMkLst>
            <pc:docMk/>
            <pc:sldMk cId="643196374" sldId="362"/>
            <ac:spMk id="12" creationId="{A2DAA1E1-415B-4EAC-BDEC-10BD90A103C5}"/>
          </ac:spMkLst>
        </pc:spChg>
        <pc:spChg chg="add del">
          <ac:chgData name="Aaron Cyr" userId="f710c333df2a0e40" providerId="LiveId" clId="{92BCE72D-3399-4CFD-AE4D-397DE1D598B0}" dt="2020-10-22T21:28:45.659" v="1390" actId="22"/>
          <ac:spMkLst>
            <pc:docMk/>
            <pc:sldMk cId="643196374" sldId="362"/>
            <ac:spMk id="14" creationId="{89B980B1-602F-424A-BEC1-03FE89031099}"/>
          </ac:spMkLst>
        </pc:spChg>
        <pc:spChg chg="add">
          <ac:chgData name="Aaron Cyr" userId="f710c333df2a0e40" providerId="LiveId" clId="{92BCE72D-3399-4CFD-AE4D-397DE1D598B0}" dt="2020-10-22T21:28:49.199" v="1391" actId="22"/>
          <ac:spMkLst>
            <pc:docMk/>
            <pc:sldMk cId="643196374" sldId="362"/>
            <ac:spMk id="16" creationId="{9FBC0E9A-A5B3-4CD4-9C23-6A4DA4AE8735}"/>
          </ac:spMkLst>
        </pc:spChg>
        <pc:spChg chg="add mod">
          <ac:chgData name="Aaron Cyr" userId="f710c333df2a0e40" providerId="LiveId" clId="{92BCE72D-3399-4CFD-AE4D-397DE1D598B0}" dt="2020-10-22T21:29:08.813" v="1395" actId="1076"/>
          <ac:spMkLst>
            <pc:docMk/>
            <pc:sldMk cId="643196374" sldId="362"/>
            <ac:spMk id="18" creationId="{AC410D3E-2A44-4F1C-86FD-C84D6666E4E4}"/>
          </ac:spMkLst>
        </pc:spChg>
        <pc:picChg chg="add mod">
          <ac:chgData name="Aaron Cyr" userId="f710c333df2a0e40" providerId="LiveId" clId="{92BCE72D-3399-4CFD-AE4D-397DE1D598B0}" dt="2020-10-20T22:35:21.122" v="677" actId="1076"/>
          <ac:picMkLst>
            <pc:docMk/>
            <pc:sldMk cId="643196374" sldId="362"/>
            <ac:picMk id="7" creationId="{6E1C5EDE-5F6C-436B-966B-C09EA5DEF05F}"/>
          </ac:picMkLst>
        </pc:picChg>
        <pc:picChg chg="del">
          <ac:chgData name="Aaron Cyr" userId="f710c333df2a0e40" providerId="LiveId" clId="{92BCE72D-3399-4CFD-AE4D-397DE1D598B0}" dt="2020-10-20T22:35:05.509" v="675" actId="478"/>
          <ac:picMkLst>
            <pc:docMk/>
            <pc:sldMk cId="643196374" sldId="362"/>
            <ac:picMk id="8" creationId="{EDECE570-A8C9-4551-B26B-7DCC86A160C9}"/>
          </ac:picMkLst>
        </pc:picChg>
        <pc:picChg chg="add mod">
          <ac:chgData name="Aaron Cyr" userId="f710c333df2a0e40" providerId="LiveId" clId="{92BCE72D-3399-4CFD-AE4D-397DE1D598B0}" dt="2020-10-20T22:35:52.871" v="690" actId="1035"/>
          <ac:picMkLst>
            <pc:docMk/>
            <pc:sldMk cId="643196374" sldId="362"/>
            <ac:picMk id="11" creationId="{98B24EC4-E09B-4237-922C-01FE0A83A578}"/>
          </ac:picMkLst>
        </pc:picChg>
      </pc:sldChg>
      <pc:sldChg chg="addSp delSp modSp add mod">
        <pc:chgData name="Aaron Cyr" userId="f710c333df2a0e40" providerId="LiveId" clId="{92BCE72D-3399-4CFD-AE4D-397DE1D598B0}" dt="2020-10-22T21:29:55.046" v="1429" actId="1076"/>
        <pc:sldMkLst>
          <pc:docMk/>
          <pc:sldMk cId="3633727502" sldId="363"/>
        </pc:sldMkLst>
        <pc:spChg chg="mod">
          <ac:chgData name="Aaron Cyr" userId="f710c333df2a0e40" providerId="LiveId" clId="{92BCE72D-3399-4CFD-AE4D-397DE1D598B0}" dt="2020-10-20T22:51:05.567" v="836" actId="20577"/>
          <ac:spMkLst>
            <pc:docMk/>
            <pc:sldMk cId="3633727502" sldId="363"/>
            <ac:spMk id="2" creationId="{BB221BF7-58C9-4977-B499-6BECA023FCD2}"/>
          </ac:spMkLst>
        </pc:spChg>
        <pc:spChg chg="add mod">
          <ac:chgData name="Aaron Cyr" userId="f710c333df2a0e40" providerId="LiveId" clId="{92BCE72D-3399-4CFD-AE4D-397DE1D598B0}" dt="2020-10-22T21:29:55.046" v="1429" actId="1076"/>
          <ac:spMkLst>
            <pc:docMk/>
            <pc:sldMk cId="3633727502" sldId="363"/>
            <ac:spMk id="14" creationId="{8BA6A48D-31EA-45BB-AB68-C67754DAA189}"/>
          </ac:spMkLst>
        </pc:spChg>
        <pc:spChg chg="del mod">
          <ac:chgData name="Aaron Cyr" userId="f710c333df2a0e40" providerId="LiveId" clId="{92BCE72D-3399-4CFD-AE4D-397DE1D598B0}" dt="2020-10-20T22:51:54.565" v="847" actId="478"/>
          <ac:spMkLst>
            <pc:docMk/>
            <pc:sldMk cId="3633727502" sldId="363"/>
            <ac:spMk id="17" creationId="{256721BB-B98C-4F3C-A7EA-EA99FC8189E6}"/>
          </ac:spMkLst>
        </pc:spChg>
        <pc:grpChg chg="add mod">
          <ac:chgData name="Aaron Cyr" userId="f710c333df2a0e40" providerId="LiveId" clId="{92BCE72D-3399-4CFD-AE4D-397DE1D598B0}" dt="2020-10-22T21:29:39.062" v="1404" actId="164"/>
          <ac:grpSpMkLst>
            <pc:docMk/>
            <pc:sldMk cId="3633727502" sldId="363"/>
            <ac:grpSpMk id="13" creationId="{509710BC-EACA-4DEC-B49F-7EA48D54F789}"/>
          </ac:grpSpMkLst>
        </pc:grpChg>
        <pc:grpChg chg="del">
          <ac:chgData name="Aaron Cyr" userId="f710c333df2a0e40" providerId="LiveId" clId="{92BCE72D-3399-4CFD-AE4D-397DE1D598B0}" dt="2020-10-20T22:51:11.088" v="840" actId="478"/>
          <ac:grpSpMkLst>
            <pc:docMk/>
            <pc:sldMk cId="3633727502" sldId="363"/>
            <ac:grpSpMk id="20" creationId="{552594B0-22F2-480B-8768-F0A7F29A3483}"/>
          </ac:grpSpMkLst>
        </pc:grpChg>
        <pc:picChg chg="del">
          <ac:chgData name="Aaron Cyr" userId="f710c333df2a0e40" providerId="LiveId" clId="{92BCE72D-3399-4CFD-AE4D-397DE1D598B0}" dt="2020-10-20T22:51:07.862" v="837" actId="478"/>
          <ac:picMkLst>
            <pc:docMk/>
            <pc:sldMk cId="3633727502" sldId="363"/>
            <ac:picMk id="4" creationId="{CF589F47-30CC-4D97-A99C-EA0304959953}"/>
          </ac:picMkLst>
        </pc:picChg>
        <pc:picChg chg="add mod ord">
          <ac:chgData name="Aaron Cyr" userId="f710c333df2a0e40" providerId="LiveId" clId="{92BCE72D-3399-4CFD-AE4D-397DE1D598B0}" dt="2020-10-22T21:29:43.138" v="1407" actId="1076"/>
          <ac:picMkLst>
            <pc:docMk/>
            <pc:sldMk cId="3633727502" sldId="363"/>
            <ac:picMk id="6" creationId="{243563A8-65A0-4695-998F-8CFB0FB0C697}"/>
          </ac:picMkLst>
        </pc:picChg>
        <pc:picChg chg="del">
          <ac:chgData name="Aaron Cyr" userId="f710c333df2a0e40" providerId="LiveId" clId="{92BCE72D-3399-4CFD-AE4D-397DE1D598B0}" dt="2020-10-20T22:51:11.725" v="841" actId="478"/>
          <ac:picMkLst>
            <pc:docMk/>
            <pc:sldMk cId="3633727502" sldId="363"/>
            <ac:picMk id="7" creationId="{4C65F1E8-EAEC-4B5A-BE2D-6EC1D0051C0E}"/>
          </ac:picMkLst>
        </pc:picChg>
        <pc:picChg chg="add mod">
          <ac:chgData name="Aaron Cyr" userId="f710c333df2a0e40" providerId="LiveId" clId="{92BCE72D-3399-4CFD-AE4D-397DE1D598B0}" dt="2020-10-22T21:29:39.062" v="1404" actId="164"/>
          <ac:picMkLst>
            <pc:docMk/>
            <pc:sldMk cId="3633727502" sldId="363"/>
            <ac:picMk id="10" creationId="{37EF9505-C6C7-4E03-A904-A15F29CB9EE1}"/>
          </ac:picMkLst>
        </pc:picChg>
        <pc:picChg chg="add mod">
          <ac:chgData name="Aaron Cyr" userId="f710c333df2a0e40" providerId="LiveId" clId="{92BCE72D-3399-4CFD-AE4D-397DE1D598B0}" dt="2020-10-22T21:29:39.062" v="1404" actId="164"/>
          <ac:picMkLst>
            <pc:docMk/>
            <pc:sldMk cId="3633727502" sldId="363"/>
            <ac:picMk id="12" creationId="{2B349252-37D4-465F-9AAD-D6FB9DE08710}"/>
          </ac:picMkLst>
        </pc:picChg>
        <pc:picChg chg="del">
          <ac:chgData name="Aaron Cyr" userId="f710c333df2a0e40" providerId="LiveId" clId="{92BCE72D-3399-4CFD-AE4D-397DE1D598B0}" dt="2020-10-20T22:51:09.727" v="838" actId="478"/>
          <ac:picMkLst>
            <pc:docMk/>
            <pc:sldMk cId="3633727502" sldId="363"/>
            <ac:picMk id="24" creationId="{C4E6C536-D717-43F1-968C-26CA5F425567}"/>
          </ac:picMkLst>
        </pc:picChg>
        <pc:picChg chg="del">
          <ac:chgData name="Aaron Cyr" userId="f710c333df2a0e40" providerId="LiveId" clId="{92BCE72D-3399-4CFD-AE4D-397DE1D598B0}" dt="2020-10-20T22:51:10.702" v="839" actId="478"/>
          <ac:picMkLst>
            <pc:docMk/>
            <pc:sldMk cId="3633727502" sldId="363"/>
            <ac:picMk id="26" creationId="{8A7440AF-52A9-4CFB-8539-7E4E9938C389}"/>
          </ac:picMkLst>
        </pc:picChg>
      </pc:sldChg>
      <pc:sldChg chg="addSp delSp modSp add mod">
        <pc:chgData name="Aaron Cyr" userId="f710c333df2a0e40" providerId="LiveId" clId="{92BCE72D-3399-4CFD-AE4D-397DE1D598B0}" dt="2020-10-22T21:30:15.015" v="1455" actId="20577"/>
        <pc:sldMkLst>
          <pc:docMk/>
          <pc:sldMk cId="1274242442" sldId="364"/>
        </pc:sldMkLst>
        <pc:spChg chg="mod">
          <ac:chgData name="Aaron Cyr" userId="f710c333df2a0e40" providerId="LiveId" clId="{92BCE72D-3399-4CFD-AE4D-397DE1D598B0}" dt="2020-10-20T22:55:41.318" v="938" actId="20577"/>
          <ac:spMkLst>
            <pc:docMk/>
            <pc:sldMk cId="1274242442" sldId="364"/>
            <ac:spMk id="2" creationId="{BB221BF7-58C9-4977-B499-6BECA023FCD2}"/>
          </ac:spMkLst>
        </pc:spChg>
        <pc:spChg chg="add mod">
          <ac:chgData name="Aaron Cyr" userId="f710c333df2a0e40" providerId="LiveId" clId="{92BCE72D-3399-4CFD-AE4D-397DE1D598B0}" dt="2020-10-22T21:08:31.729" v="1126" actId="1076"/>
          <ac:spMkLst>
            <pc:docMk/>
            <pc:sldMk cId="1274242442" sldId="364"/>
            <ac:spMk id="18" creationId="{EB73D59B-F0D6-4451-A245-1F9863D59CE5}"/>
          </ac:spMkLst>
        </pc:spChg>
        <pc:spChg chg="add mod">
          <ac:chgData name="Aaron Cyr" userId="f710c333df2a0e40" providerId="LiveId" clId="{92BCE72D-3399-4CFD-AE4D-397DE1D598B0}" dt="2020-10-22T21:08:49.016" v="1128" actId="1076"/>
          <ac:spMkLst>
            <pc:docMk/>
            <pc:sldMk cId="1274242442" sldId="364"/>
            <ac:spMk id="20" creationId="{18B61F06-5461-4822-A62C-D70A160D647E}"/>
          </ac:spMkLst>
        </pc:spChg>
        <pc:spChg chg="add mod">
          <ac:chgData name="Aaron Cyr" userId="f710c333df2a0e40" providerId="LiveId" clId="{92BCE72D-3399-4CFD-AE4D-397DE1D598B0}" dt="2020-10-22T21:30:09.142" v="1443" actId="1076"/>
          <ac:spMkLst>
            <pc:docMk/>
            <pc:sldMk cId="1274242442" sldId="364"/>
            <ac:spMk id="24" creationId="{487A6F61-C57E-42C5-A597-20955EDBA9D8}"/>
          </ac:spMkLst>
        </pc:spChg>
        <pc:spChg chg="add mod">
          <ac:chgData name="Aaron Cyr" userId="f710c333df2a0e40" providerId="LiveId" clId="{92BCE72D-3399-4CFD-AE4D-397DE1D598B0}" dt="2020-10-22T21:30:15.015" v="1455" actId="20577"/>
          <ac:spMkLst>
            <pc:docMk/>
            <pc:sldMk cId="1274242442" sldId="364"/>
            <ac:spMk id="26" creationId="{4F5C8BC9-26C6-4AE7-885C-A9014C02E047}"/>
          </ac:spMkLst>
        </pc:spChg>
        <pc:picChg chg="del">
          <ac:chgData name="Aaron Cyr" userId="f710c333df2a0e40" providerId="LiveId" clId="{92BCE72D-3399-4CFD-AE4D-397DE1D598B0}" dt="2020-10-20T22:56:04.326" v="939" actId="478"/>
          <ac:picMkLst>
            <pc:docMk/>
            <pc:sldMk cId="1274242442" sldId="364"/>
            <ac:picMk id="4" creationId="{7341DE82-7285-4DE8-A83C-07048D5E3C24}"/>
          </ac:picMkLst>
        </pc:picChg>
        <pc:picChg chg="add mod">
          <ac:chgData name="Aaron Cyr" userId="f710c333df2a0e40" providerId="LiveId" clId="{92BCE72D-3399-4CFD-AE4D-397DE1D598B0}" dt="2020-10-20T22:56:06.080" v="941" actId="1076"/>
          <ac:picMkLst>
            <pc:docMk/>
            <pc:sldMk cId="1274242442" sldId="364"/>
            <ac:picMk id="6" creationId="{DF1D532B-86CE-4DB8-BF9C-63B67B7C32EA}"/>
          </ac:picMkLst>
        </pc:picChg>
        <pc:picChg chg="add">
          <ac:chgData name="Aaron Cyr" userId="f710c333df2a0e40" providerId="LiveId" clId="{92BCE72D-3399-4CFD-AE4D-397DE1D598B0}" dt="2020-10-20T22:57:01.361" v="943" actId="22"/>
          <ac:picMkLst>
            <pc:docMk/>
            <pc:sldMk cId="1274242442" sldId="364"/>
            <ac:picMk id="8" creationId="{B05E39D7-3FC3-4AE2-89B6-626791E4D865}"/>
          </ac:picMkLst>
        </pc:picChg>
        <pc:picChg chg="del">
          <ac:chgData name="Aaron Cyr" userId="f710c333df2a0e40" providerId="LiveId" clId="{92BCE72D-3399-4CFD-AE4D-397DE1D598B0}" dt="2020-10-20T22:57:01.116" v="942" actId="478"/>
          <ac:picMkLst>
            <pc:docMk/>
            <pc:sldMk cId="1274242442" sldId="364"/>
            <ac:picMk id="9" creationId="{F349DFFC-73E6-494A-AD77-8B9F04F39796}"/>
          </ac:picMkLst>
        </pc:picChg>
        <pc:picChg chg="del">
          <ac:chgData name="Aaron Cyr" userId="f710c333df2a0e40" providerId="LiveId" clId="{92BCE72D-3399-4CFD-AE4D-397DE1D598B0}" dt="2020-10-20T22:57:01.116" v="942" actId="478"/>
          <ac:picMkLst>
            <pc:docMk/>
            <pc:sldMk cId="1274242442" sldId="364"/>
            <ac:picMk id="11" creationId="{10E25F6E-CB74-48E4-8BC7-89B96512969C}"/>
          </ac:picMkLst>
        </pc:picChg>
        <pc:picChg chg="add mod">
          <ac:chgData name="Aaron Cyr" userId="f710c333df2a0e40" providerId="LiveId" clId="{92BCE72D-3399-4CFD-AE4D-397DE1D598B0}" dt="2020-10-20T22:57:37.559" v="957" actId="1076"/>
          <ac:picMkLst>
            <pc:docMk/>
            <pc:sldMk cId="1274242442" sldId="364"/>
            <ac:picMk id="13" creationId="{0CDF9530-F64A-44AF-B08E-2D377BA6C593}"/>
          </ac:picMkLst>
        </pc:picChg>
        <pc:picChg chg="add mod">
          <ac:chgData name="Aaron Cyr" userId="f710c333df2a0e40" providerId="LiveId" clId="{92BCE72D-3399-4CFD-AE4D-397DE1D598B0}" dt="2020-10-20T22:57:49.502" v="959" actId="1076"/>
          <ac:picMkLst>
            <pc:docMk/>
            <pc:sldMk cId="1274242442" sldId="364"/>
            <ac:picMk id="15" creationId="{E57F4D43-5FB7-4363-B0AC-457DA6E88E36}"/>
          </ac:picMkLst>
        </pc:picChg>
        <pc:picChg chg="add mod">
          <ac:chgData name="Aaron Cyr" userId="f710c333df2a0e40" providerId="LiveId" clId="{92BCE72D-3399-4CFD-AE4D-397DE1D598B0}" dt="2020-10-22T21:04:56.067" v="983" actId="1076"/>
          <ac:picMkLst>
            <pc:docMk/>
            <pc:sldMk cId="1274242442" sldId="364"/>
            <ac:picMk id="17" creationId="{368985FC-BCDB-4ED3-8EFE-2B8D160A75B5}"/>
          </ac:picMkLst>
        </pc:picChg>
        <pc:picChg chg="add mod">
          <ac:chgData name="Aaron Cyr" userId="f710c333df2a0e40" providerId="LiveId" clId="{92BCE72D-3399-4CFD-AE4D-397DE1D598B0}" dt="2020-10-22T21:08:49.016" v="1128" actId="1076"/>
          <ac:picMkLst>
            <pc:docMk/>
            <pc:sldMk cId="1274242442" sldId="364"/>
            <ac:picMk id="22" creationId="{24A806C0-1B5B-4A98-9120-2CE2C0FE32B2}"/>
          </ac:picMkLst>
        </pc:picChg>
      </pc:sldChg>
      <pc:sldChg chg="addSp delSp modSp add mod">
        <pc:chgData name="Aaron Cyr" userId="f710c333df2a0e40" providerId="LiveId" clId="{92BCE72D-3399-4CFD-AE4D-397DE1D598B0}" dt="2020-10-22T21:30:42.800" v="1474" actId="478"/>
        <pc:sldMkLst>
          <pc:docMk/>
          <pc:sldMk cId="3973828171" sldId="365"/>
        </pc:sldMkLst>
        <pc:spChg chg="mod">
          <ac:chgData name="Aaron Cyr" userId="f710c333df2a0e40" providerId="LiveId" clId="{92BCE72D-3399-4CFD-AE4D-397DE1D598B0}" dt="2020-10-22T21:20:14.951" v="1251" actId="20577"/>
          <ac:spMkLst>
            <pc:docMk/>
            <pc:sldMk cId="3973828171" sldId="365"/>
            <ac:spMk id="4" creationId="{BD16C4B2-AF9F-47F8-B3D8-E451C87F11DE}"/>
          </ac:spMkLst>
        </pc:spChg>
        <pc:spChg chg="add del mod">
          <ac:chgData name="Aaron Cyr" userId="f710c333df2a0e40" providerId="LiveId" clId="{92BCE72D-3399-4CFD-AE4D-397DE1D598B0}" dt="2020-10-22T21:30:42.800" v="1474" actId="478"/>
          <ac:spMkLst>
            <pc:docMk/>
            <pc:sldMk cId="3973828171" sldId="365"/>
            <ac:spMk id="12" creationId="{6E017DFB-23F3-4D5D-B8B7-DC3CB57E81C8}"/>
          </ac:spMkLst>
        </pc:spChg>
        <pc:picChg chg="del">
          <ac:chgData name="Aaron Cyr" userId="f710c333df2a0e40" providerId="LiveId" clId="{92BCE72D-3399-4CFD-AE4D-397DE1D598B0}" dt="2020-10-22T21:20:17.055" v="1252" actId="478"/>
          <ac:picMkLst>
            <pc:docMk/>
            <pc:sldMk cId="3973828171" sldId="365"/>
            <ac:picMk id="3" creationId="{85ED6255-187A-4C92-91BB-B8DD97DC015F}"/>
          </ac:picMkLst>
        </pc:picChg>
        <pc:picChg chg="add mod">
          <ac:chgData name="Aaron Cyr" userId="f710c333df2a0e40" providerId="LiveId" clId="{92BCE72D-3399-4CFD-AE4D-397DE1D598B0}" dt="2020-10-22T21:20:39.503" v="1254" actId="1076"/>
          <ac:picMkLst>
            <pc:docMk/>
            <pc:sldMk cId="3973828171" sldId="365"/>
            <ac:picMk id="5" creationId="{047DCF58-CB9E-486D-90EE-2065BF52167E}"/>
          </ac:picMkLst>
        </pc:picChg>
        <pc:picChg chg="add">
          <ac:chgData name="Aaron Cyr" userId="f710c333df2a0e40" providerId="LiveId" clId="{92BCE72D-3399-4CFD-AE4D-397DE1D598B0}" dt="2020-10-22T21:20:51.198" v="1255" actId="22"/>
          <ac:picMkLst>
            <pc:docMk/>
            <pc:sldMk cId="3973828171" sldId="365"/>
            <ac:picMk id="7" creationId="{8F37AD5B-45ED-431F-8C2E-F65C6BE9330C}"/>
          </ac:picMkLst>
        </pc:picChg>
        <pc:picChg chg="add mod">
          <ac:chgData name="Aaron Cyr" userId="f710c333df2a0e40" providerId="LiveId" clId="{92BCE72D-3399-4CFD-AE4D-397DE1D598B0}" dt="2020-10-22T21:21:10.439" v="1257" actId="1076"/>
          <ac:picMkLst>
            <pc:docMk/>
            <pc:sldMk cId="3973828171" sldId="365"/>
            <ac:picMk id="9" creationId="{3E605E6E-BDA4-416B-A800-E82B386365E0}"/>
          </ac:picMkLst>
        </pc:picChg>
        <pc:picChg chg="add mod">
          <ac:chgData name="Aaron Cyr" userId="f710c333df2a0e40" providerId="LiveId" clId="{92BCE72D-3399-4CFD-AE4D-397DE1D598B0}" dt="2020-10-22T21:21:27.400" v="1259" actId="1076"/>
          <ac:picMkLst>
            <pc:docMk/>
            <pc:sldMk cId="3973828171" sldId="365"/>
            <ac:picMk id="11" creationId="{C3C654D1-0A27-46DA-966A-0A06F33184B1}"/>
          </ac:picMkLst>
        </pc:picChg>
      </pc:sldChg>
      <pc:sldChg chg="add del">
        <pc:chgData name="Aaron Cyr" userId="f710c333df2a0e40" providerId="LiveId" clId="{92BCE72D-3399-4CFD-AE4D-397DE1D598B0}" dt="2020-10-22T21:26:22.248" v="1340"/>
        <pc:sldMkLst>
          <pc:docMk/>
          <pc:sldMk cId="734457558" sldId="366"/>
        </pc:sldMkLst>
      </pc:sldChg>
      <pc:sldChg chg="add del">
        <pc:chgData name="Aaron Cyr" userId="f710c333df2a0e40" providerId="LiveId" clId="{92BCE72D-3399-4CFD-AE4D-397DE1D598B0}" dt="2020-10-22T21:26:38.694" v="1342"/>
        <pc:sldMkLst>
          <pc:docMk/>
          <pc:sldMk cId="3233737699" sldId="366"/>
        </pc:sldMkLst>
      </pc:sldChg>
    </pc:docChg>
  </pc:docChgLst>
  <pc:docChgLst>
    <pc:chgData name="Aaron Cyr" userId="f710c333df2a0e40" providerId="LiveId" clId="{A03BB898-8A07-4767-BB05-B0A247932A52}"/>
    <pc:docChg chg="undo custSel addSld delSld modSld">
      <pc:chgData name="Aaron Cyr" userId="f710c333df2a0e40" providerId="LiveId" clId="{A03BB898-8A07-4767-BB05-B0A247932A52}" dt="2020-10-20T21:42:10.226" v="2756" actId="1036"/>
      <pc:docMkLst>
        <pc:docMk/>
      </pc:docMkLst>
      <pc:sldChg chg="modSp mod">
        <pc:chgData name="Aaron Cyr" userId="f710c333df2a0e40" providerId="LiveId" clId="{A03BB898-8A07-4767-BB05-B0A247932A52}" dt="2020-10-13T22:24:04.948" v="1" actId="20577"/>
        <pc:sldMkLst>
          <pc:docMk/>
          <pc:sldMk cId="2098746533" sldId="256"/>
        </pc:sldMkLst>
        <pc:spChg chg="mod">
          <ac:chgData name="Aaron Cyr" userId="f710c333df2a0e40" providerId="LiveId" clId="{A03BB898-8A07-4767-BB05-B0A247932A52}" dt="2020-10-13T22:24:04.948" v="1" actId="20577"/>
          <ac:spMkLst>
            <pc:docMk/>
            <pc:sldMk cId="2098746533" sldId="256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A03BB898-8A07-4767-BB05-B0A247932A52}" dt="2020-10-13T22:26:52.210" v="66" actId="20577"/>
        <pc:sldMkLst>
          <pc:docMk/>
          <pc:sldMk cId="481095146" sldId="257"/>
        </pc:sldMkLst>
        <pc:spChg chg="mod">
          <ac:chgData name="Aaron Cyr" userId="f710c333df2a0e40" providerId="LiveId" clId="{A03BB898-8A07-4767-BB05-B0A247932A52}" dt="2020-10-13T22:26:52.210" v="66" actId="20577"/>
          <ac:spMkLst>
            <pc:docMk/>
            <pc:sldMk cId="481095146" sldId="257"/>
            <ac:spMk id="2" creationId="{BB221BF7-58C9-4977-B499-6BECA023FCD2}"/>
          </ac:spMkLst>
        </pc:spChg>
        <pc:spChg chg="del">
          <ac:chgData name="Aaron Cyr" userId="f710c333df2a0e40" providerId="LiveId" clId="{A03BB898-8A07-4767-BB05-B0A247932A52}" dt="2020-10-13T22:26:41.226" v="51" actId="478"/>
          <ac:spMkLst>
            <pc:docMk/>
            <pc:sldMk cId="481095146" sldId="257"/>
            <ac:spMk id="3" creationId="{4EA7950D-C7EA-4566-89B8-7677B9946DD8}"/>
          </ac:spMkLst>
        </pc:spChg>
        <pc:spChg chg="add del mod">
          <ac:chgData name="Aaron Cyr" userId="f710c333df2a0e40" providerId="LiveId" clId="{A03BB898-8A07-4767-BB05-B0A247932A52}" dt="2020-10-13T22:26:42.447" v="52" actId="22"/>
          <ac:spMkLst>
            <pc:docMk/>
            <pc:sldMk cId="481095146" sldId="257"/>
            <ac:spMk id="6" creationId="{D6A1982E-7C4D-4D62-B3D9-5D3D17EEE799}"/>
          </ac:spMkLst>
        </pc:spChg>
        <pc:picChg chg="add mod ord">
          <ac:chgData name="Aaron Cyr" userId="f710c333df2a0e40" providerId="LiveId" clId="{A03BB898-8A07-4767-BB05-B0A247932A52}" dt="2020-10-13T22:26:48.835" v="56" actId="1076"/>
          <ac:picMkLst>
            <pc:docMk/>
            <pc:sldMk cId="481095146" sldId="257"/>
            <ac:picMk id="8" creationId="{CE22AD13-8B48-47CE-8837-4496C501817D}"/>
          </ac:picMkLst>
        </pc:picChg>
      </pc:sldChg>
      <pc:sldChg chg="addSp delSp modSp mod">
        <pc:chgData name="Aaron Cyr" userId="f710c333df2a0e40" providerId="LiveId" clId="{A03BB898-8A07-4767-BB05-B0A247932A52}" dt="2020-10-13T22:31:43.538" v="84" actId="20577"/>
        <pc:sldMkLst>
          <pc:docMk/>
          <pc:sldMk cId="4088391903" sldId="258"/>
        </pc:sldMkLst>
        <pc:spChg chg="mod">
          <ac:chgData name="Aaron Cyr" userId="f710c333df2a0e40" providerId="LiveId" clId="{A03BB898-8A07-4767-BB05-B0A247932A52}" dt="2020-10-13T22:31:43.538" v="84" actId="20577"/>
          <ac:spMkLst>
            <pc:docMk/>
            <pc:sldMk cId="4088391903" sldId="258"/>
            <ac:spMk id="2" creationId="{9C911CAE-4545-49C6-A593-FDF843DC339E}"/>
          </ac:spMkLst>
        </pc:spChg>
        <pc:spChg chg="del mod">
          <ac:chgData name="Aaron Cyr" userId="f710c333df2a0e40" providerId="LiveId" clId="{A03BB898-8A07-4767-BB05-B0A247932A52}" dt="2020-10-13T22:31:30.600" v="69" actId="478"/>
          <ac:spMkLst>
            <pc:docMk/>
            <pc:sldMk cId="4088391903" sldId="258"/>
            <ac:spMk id="3" creationId="{DCC3EAA1-5543-4791-9831-9EA395267181}"/>
          </ac:spMkLst>
        </pc:spChg>
        <pc:spChg chg="add del mod">
          <ac:chgData name="Aaron Cyr" userId="f710c333df2a0e40" providerId="LiveId" clId="{A03BB898-8A07-4767-BB05-B0A247932A52}" dt="2020-10-13T22:31:32.910" v="72" actId="22"/>
          <ac:spMkLst>
            <pc:docMk/>
            <pc:sldMk cId="4088391903" sldId="258"/>
            <ac:spMk id="5" creationId="{5F98F1CA-0742-4962-8F08-8DDA2B5E57CB}"/>
          </ac:spMkLst>
        </pc:spChg>
        <pc:picChg chg="add del">
          <ac:chgData name="Aaron Cyr" userId="f710c333df2a0e40" providerId="LiveId" clId="{A03BB898-8A07-4767-BB05-B0A247932A52}" dt="2020-10-13T22:31:32.324" v="71" actId="22"/>
          <ac:picMkLst>
            <pc:docMk/>
            <pc:sldMk cId="4088391903" sldId="258"/>
            <ac:picMk id="8" creationId="{E3DC6813-E237-4639-80C1-211951BBF588}"/>
          </ac:picMkLst>
        </pc:picChg>
        <pc:picChg chg="add mod ord">
          <ac:chgData name="Aaron Cyr" userId="f710c333df2a0e40" providerId="LiveId" clId="{A03BB898-8A07-4767-BB05-B0A247932A52}" dt="2020-10-13T22:31:39.747" v="74" actId="1076"/>
          <ac:picMkLst>
            <pc:docMk/>
            <pc:sldMk cId="4088391903" sldId="258"/>
            <ac:picMk id="10" creationId="{C73057F0-4B86-48D4-9D55-A442904EDBD8}"/>
          </ac:picMkLst>
        </pc:picChg>
      </pc:sldChg>
      <pc:sldChg chg="addSp delSp modSp mod">
        <pc:chgData name="Aaron Cyr" userId="f710c333df2a0e40" providerId="LiveId" clId="{A03BB898-8A07-4767-BB05-B0A247932A52}" dt="2020-10-13T22:33:24.460" v="105" actId="1076"/>
        <pc:sldMkLst>
          <pc:docMk/>
          <pc:sldMk cId="1104465828" sldId="259"/>
        </pc:sldMkLst>
        <pc:spChg chg="del">
          <ac:chgData name="Aaron Cyr" userId="f710c333df2a0e40" providerId="LiveId" clId="{A03BB898-8A07-4767-BB05-B0A247932A52}" dt="2020-10-13T22:33:12.177" v="92" actId="478"/>
          <ac:spMkLst>
            <pc:docMk/>
            <pc:sldMk cId="1104465828" sldId="259"/>
            <ac:spMk id="3" creationId="{74EFEE55-4A47-4DD5-9436-953C5B1A472D}"/>
          </ac:spMkLst>
        </pc:spChg>
        <pc:spChg chg="add del mod">
          <ac:chgData name="Aaron Cyr" userId="f710c333df2a0e40" providerId="LiveId" clId="{A03BB898-8A07-4767-BB05-B0A247932A52}" dt="2020-10-13T22:33:13.169" v="93" actId="22"/>
          <ac:spMkLst>
            <pc:docMk/>
            <pc:sldMk cId="1104465828" sldId="259"/>
            <ac:spMk id="4" creationId="{F9ABD8E0-FD04-4513-86A7-E4FE4FF7FFE9}"/>
          </ac:spMkLst>
        </pc:spChg>
        <pc:spChg chg="mod">
          <ac:chgData name="Aaron Cyr" userId="f710c333df2a0e40" providerId="LiveId" clId="{A03BB898-8A07-4767-BB05-B0A247932A52}" dt="2020-10-13T22:33:17.244" v="103" actId="20577"/>
          <ac:spMkLst>
            <pc:docMk/>
            <pc:sldMk cId="1104465828" sldId="259"/>
            <ac:spMk id="6" creationId="{E71439C6-BCE4-40C9-820D-6FC1659E12D1}"/>
          </ac:spMkLst>
        </pc:spChg>
        <pc:picChg chg="add mod ord">
          <ac:chgData name="Aaron Cyr" userId="f710c333df2a0e40" providerId="LiveId" clId="{A03BB898-8A07-4767-BB05-B0A247932A52}" dt="2020-10-13T22:33:24.460" v="105" actId="1076"/>
          <ac:picMkLst>
            <pc:docMk/>
            <pc:sldMk cId="1104465828" sldId="259"/>
            <ac:picMk id="7" creationId="{9DAA8A6A-F0B1-48F7-99EC-CB5205B26C8C}"/>
          </ac:picMkLst>
        </pc:picChg>
      </pc:sldChg>
      <pc:sldChg chg="addSp delSp modSp mod">
        <pc:chgData name="Aaron Cyr" userId="f710c333df2a0e40" providerId="LiveId" clId="{A03BB898-8A07-4767-BB05-B0A247932A52}" dt="2020-10-20T12:50:54.397" v="741" actId="1076"/>
        <pc:sldMkLst>
          <pc:docMk/>
          <pc:sldMk cId="2455423919" sldId="260"/>
        </pc:sldMkLst>
        <pc:spChg chg="mod">
          <ac:chgData name="Aaron Cyr" userId="f710c333df2a0e40" providerId="LiveId" clId="{A03BB898-8A07-4767-BB05-B0A247932A52}" dt="2020-10-13T22:34:33.780" v="132" actId="6549"/>
          <ac:spMkLst>
            <pc:docMk/>
            <pc:sldMk cId="2455423919" sldId="260"/>
            <ac:spMk id="2" creationId="{C39B2BAF-C864-43B4-8121-6AF6C308937B}"/>
          </ac:spMkLst>
        </pc:spChg>
        <pc:spChg chg="del">
          <ac:chgData name="Aaron Cyr" userId="f710c333df2a0e40" providerId="LiveId" clId="{A03BB898-8A07-4767-BB05-B0A247932A52}" dt="2020-10-13T22:34:36.617" v="133" actId="478"/>
          <ac:spMkLst>
            <pc:docMk/>
            <pc:sldMk cId="2455423919" sldId="260"/>
            <ac:spMk id="3" creationId="{925FD9A3-E2B8-4D9E-8FFB-EAAB68F6190E}"/>
          </ac:spMkLst>
        </pc:spChg>
        <pc:spChg chg="add del mod">
          <ac:chgData name="Aaron Cyr" userId="f710c333df2a0e40" providerId="LiveId" clId="{A03BB898-8A07-4767-BB05-B0A247932A52}" dt="2020-10-13T22:34:51.065" v="134" actId="22"/>
          <ac:spMkLst>
            <pc:docMk/>
            <pc:sldMk cId="2455423919" sldId="260"/>
            <ac:spMk id="6" creationId="{1F2C0E1B-3AB7-4E22-BDFC-77242745022A}"/>
          </ac:spMkLst>
        </pc:spChg>
        <pc:picChg chg="add mod">
          <ac:chgData name="Aaron Cyr" userId="f710c333df2a0e40" providerId="LiveId" clId="{A03BB898-8A07-4767-BB05-B0A247932A52}" dt="2020-10-20T12:50:50.736" v="739" actId="1076"/>
          <ac:picMkLst>
            <pc:docMk/>
            <pc:sldMk cId="2455423919" sldId="260"/>
            <ac:picMk id="5" creationId="{C7031783-1A07-4480-BA1F-399A9BDE7AA8}"/>
          </ac:picMkLst>
        </pc:picChg>
        <pc:picChg chg="add mod">
          <ac:chgData name="Aaron Cyr" userId="f710c333df2a0e40" providerId="LiveId" clId="{A03BB898-8A07-4767-BB05-B0A247932A52}" dt="2020-10-20T12:50:54.397" v="741" actId="1076"/>
          <ac:picMkLst>
            <pc:docMk/>
            <pc:sldMk cId="2455423919" sldId="260"/>
            <ac:picMk id="7" creationId="{A5813102-7E55-4B41-890E-5B50652267E6}"/>
          </ac:picMkLst>
        </pc:picChg>
        <pc:picChg chg="add mod ord">
          <ac:chgData name="Aaron Cyr" userId="f710c333df2a0e40" providerId="LiveId" clId="{A03BB898-8A07-4767-BB05-B0A247932A52}" dt="2020-10-20T12:50:48.757" v="738" actId="1076"/>
          <ac:picMkLst>
            <pc:docMk/>
            <pc:sldMk cId="2455423919" sldId="260"/>
            <ac:picMk id="8" creationId="{2EFFF201-8873-43B0-A252-14775B1CBB70}"/>
          </ac:picMkLst>
        </pc:picChg>
      </pc:sldChg>
      <pc:sldChg chg="addSp delSp modSp del mod">
        <pc:chgData name="Aaron Cyr" userId="f710c333df2a0e40" providerId="LiveId" clId="{A03BB898-8A07-4767-BB05-B0A247932A52}" dt="2020-10-13T22:37:34.371" v="172" actId="47"/>
        <pc:sldMkLst>
          <pc:docMk/>
          <pc:sldMk cId="1258813868" sldId="261"/>
        </pc:sldMkLst>
        <pc:spChg chg="mod">
          <ac:chgData name="Aaron Cyr" userId="f710c333df2a0e40" providerId="LiveId" clId="{A03BB898-8A07-4767-BB05-B0A247932A52}" dt="2020-10-13T22:35:46.188" v="161" actId="20577"/>
          <ac:spMkLst>
            <pc:docMk/>
            <pc:sldMk cId="1258813868" sldId="261"/>
            <ac:spMk id="3" creationId="{8CBD2AF5-A3AA-4EB5-A0ED-998B79E310CF}"/>
          </ac:spMkLst>
        </pc:spChg>
        <pc:picChg chg="del">
          <ac:chgData name="Aaron Cyr" userId="f710c333df2a0e40" providerId="LiveId" clId="{A03BB898-8A07-4767-BB05-B0A247932A52}" dt="2020-10-13T22:35:38.427" v="139" actId="478"/>
          <ac:picMkLst>
            <pc:docMk/>
            <pc:sldMk cId="1258813868" sldId="261"/>
            <ac:picMk id="5" creationId="{0CA5AF29-402F-48EC-ACC1-22B1F5E29B40}"/>
          </ac:picMkLst>
        </pc:picChg>
        <pc:picChg chg="add del">
          <ac:chgData name="Aaron Cyr" userId="f710c333df2a0e40" providerId="LiveId" clId="{A03BB898-8A07-4767-BB05-B0A247932A52}" dt="2020-10-13T22:35:36.988" v="138" actId="22"/>
          <ac:picMkLst>
            <pc:docMk/>
            <pc:sldMk cId="1258813868" sldId="261"/>
            <ac:picMk id="6" creationId="{B20BAE63-3804-4B51-9039-5D10281A6E23}"/>
          </ac:picMkLst>
        </pc:picChg>
        <pc:picChg chg="add mod">
          <ac:chgData name="Aaron Cyr" userId="f710c333df2a0e40" providerId="LiveId" clId="{A03BB898-8A07-4767-BB05-B0A247932A52}" dt="2020-10-13T22:37:05.692" v="169" actId="1076"/>
          <ac:picMkLst>
            <pc:docMk/>
            <pc:sldMk cId="1258813868" sldId="261"/>
            <ac:picMk id="8" creationId="{9033856F-9CB2-4AB3-982B-8394F296AC04}"/>
          </ac:picMkLst>
        </pc:picChg>
        <pc:picChg chg="add mod">
          <ac:chgData name="Aaron Cyr" userId="f710c333df2a0e40" providerId="LiveId" clId="{A03BB898-8A07-4767-BB05-B0A247932A52}" dt="2020-10-13T22:37:08.147" v="170" actId="1076"/>
          <ac:picMkLst>
            <pc:docMk/>
            <pc:sldMk cId="1258813868" sldId="261"/>
            <ac:picMk id="10" creationId="{7EC1C14F-E4EA-4F5D-9E4F-C8549D744F89}"/>
          </ac:picMkLst>
        </pc:picChg>
        <pc:picChg chg="add mod">
          <ac:chgData name="Aaron Cyr" userId="f710c333df2a0e40" providerId="LiveId" clId="{A03BB898-8A07-4767-BB05-B0A247932A52}" dt="2020-10-13T22:37:10.555" v="171" actId="1076"/>
          <ac:picMkLst>
            <pc:docMk/>
            <pc:sldMk cId="1258813868" sldId="261"/>
            <ac:picMk id="12" creationId="{94D2578C-8811-469F-987E-AECA9598DC10}"/>
          </ac:picMkLst>
        </pc:picChg>
        <pc:picChg chg="add mod">
          <ac:chgData name="Aaron Cyr" userId="f710c333df2a0e40" providerId="LiveId" clId="{A03BB898-8A07-4767-BB05-B0A247932A52}" dt="2020-10-13T22:37:01.821" v="168" actId="1076"/>
          <ac:picMkLst>
            <pc:docMk/>
            <pc:sldMk cId="1258813868" sldId="261"/>
            <ac:picMk id="14" creationId="{E41C6B7D-C484-4746-8FF5-5AFB2C70A237}"/>
          </ac:picMkLst>
        </pc:picChg>
      </pc:sldChg>
      <pc:sldChg chg="del">
        <pc:chgData name="Aaron Cyr" userId="f710c333df2a0e40" providerId="LiveId" clId="{A03BB898-8A07-4767-BB05-B0A247932A52}" dt="2020-10-13T22:37:35.416" v="173" actId="47"/>
        <pc:sldMkLst>
          <pc:docMk/>
          <pc:sldMk cId="2468806724" sldId="262"/>
        </pc:sldMkLst>
      </pc:sldChg>
      <pc:sldChg chg="del">
        <pc:chgData name="Aaron Cyr" userId="f710c333df2a0e40" providerId="LiveId" clId="{A03BB898-8A07-4767-BB05-B0A247932A52}" dt="2020-10-13T22:37:36.151" v="174" actId="47"/>
        <pc:sldMkLst>
          <pc:docMk/>
          <pc:sldMk cId="2852081479" sldId="263"/>
        </pc:sldMkLst>
      </pc:sldChg>
      <pc:sldChg chg="modSp mod">
        <pc:chgData name="Aaron Cyr" userId="f710c333df2a0e40" providerId="LiveId" clId="{A03BB898-8A07-4767-BB05-B0A247932A52}" dt="2020-10-13T22:25:12.604" v="44" actId="20577"/>
        <pc:sldMkLst>
          <pc:docMk/>
          <pc:sldMk cId="1194441255" sldId="265"/>
        </pc:sldMkLst>
        <pc:spChg chg="mod">
          <ac:chgData name="Aaron Cyr" userId="f710c333df2a0e40" providerId="LiveId" clId="{A03BB898-8A07-4767-BB05-B0A247932A52}" dt="2020-10-13T22:25:12.604" v="44" actId="20577"/>
          <ac:spMkLst>
            <pc:docMk/>
            <pc:sldMk cId="1194441255" sldId="265"/>
            <ac:spMk id="2" creationId="{69D78755-8513-40C1-9A58-6390D844D3E0}"/>
          </ac:spMkLst>
        </pc:spChg>
      </pc:sldChg>
      <pc:sldChg chg="modSp mod">
        <pc:chgData name="Aaron Cyr" userId="f710c333df2a0e40" providerId="LiveId" clId="{A03BB898-8A07-4767-BB05-B0A247932A52}" dt="2020-10-13T22:37:58.539" v="201" actId="20577"/>
        <pc:sldMkLst>
          <pc:docMk/>
          <pc:sldMk cId="1240468712" sldId="266"/>
        </pc:sldMkLst>
        <pc:spChg chg="mod">
          <ac:chgData name="Aaron Cyr" userId="f710c333df2a0e40" providerId="LiveId" clId="{A03BB898-8A07-4767-BB05-B0A247932A52}" dt="2020-10-13T22:37:58.539" v="201" actId="20577"/>
          <ac:spMkLst>
            <pc:docMk/>
            <pc:sldMk cId="1240468712" sldId="266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A03BB898-8A07-4767-BB05-B0A247932A52}" dt="2020-10-13T22:39:16.797" v="223" actId="1076"/>
        <pc:sldMkLst>
          <pc:docMk/>
          <pc:sldMk cId="968063133" sldId="267"/>
        </pc:sldMkLst>
        <pc:spChg chg="del">
          <ac:chgData name="Aaron Cyr" userId="f710c333df2a0e40" providerId="LiveId" clId="{A03BB898-8A07-4767-BB05-B0A247932A52}" dt="2020-10-13T22:38:55.340" v="206" actId="478"/>
          <ac:spMkLst>
            <pc:docMk/>
            <pc:sldMk cId="968063133" sldId="267"/>
            <ac:spMk id="2" creationId="{CD4BAEA9-A25E-454B-BD09-2B25538A23D4}"/>
          </ac:spMkLst>
        </pc:spChg>
        <pc:spChg chg="del">
          <ac:chgData name="Aaron Cyr" userId="f710c333df2a0e40" providerId="LiveId" clId="{A03BB898-8A07-4767-BB05-B0A247932A52}" dt="2020-10-13T22:38:53.956" v="204" actId="478"/>
          <ac:spMkLst>
            <pc:docMk/>
            <pc:sldMk cId="968063133" sldId="267"/>
            <ac:spMk id="6" creationId="{4E2A1CBD-76C3-4F06-AE1F-0E269492F92E}"/>
          </ac:spMkLst>
        </pc:spChg>
        <pc:spChg chg="mod">
          <ac:chgData name="Aaron Cyr" userId="f710c333df2a0e40" providerId="LiveId" clId="{A03BB898-8A07-4767-BB05-B0A247932A52}" dt="2020-10-13T22:39:02.307" v="219" actId="20577"/>
          <ac:spMkLst>
            <pc:docMk/>
            <pc:sldMk cId="968063133" sldId="267"/>
            <ac:spMk id="15" creationId="{BF764B13-E109-4754-B06E-525B352852DC}"/>
          </ac:spMkLst>
        </pc:spChg>
        <pc:spChg chg="del mod">
          <ac:chgData name="Aaron Cyr" userId="f710c333df2a0e40" providerId="LiveId" clId="{A03BB898-8A07-4767-BB05-B0A247932A52}" dt="2020-10-13T22:38:56.856" v="208" actId="478"/>
          <ac:spMkLst>
            <pc:docMk/>
            <pc:sldMk cId="968063133" sldId="267"/>
            <ac:spMk id="16" creationId="{A2058A42-51F2-4F21-B923-D714562D1B78}"/>
          </ac:spMkLst>
        </pc:spChg>
        <pc:picChg chg="add mod">
          <ac:chgData name="Aaron Cyr" userId="f710c333df2a0e40" providerId="LiveId" clId="{A03BB898-8A07-4767-BB05-B0A247932A52}" dt="2020-10-13T22:39:16.797" v="223" actId="1076"/>
          <ac:picMkLst>
            <pc:docMk/>
            <pc:sldMk cId="968063133" sldId="267"/>
            <ac:picMk id="4" creationId="{75D7F48C-71C6-4803-9FE1-80F977F27A71}"/>
          </ac:picMkLst>
        </pc:picChg>
        <pc:picChg chg="del">
          <ac:chgData name="Aaron Cyr" userId="f710c333df2a0e40" providerId="LiveId" clId="{A03BB898-8A07-4767-BB05-B0A247932A52}" dt="2020-10-13T22:38:53.021" v="203" actId="478"/>
          <ac:picMkLst>
            <pc:docMk/>
            <pc:sldMk cId="968063133" sldId="267"/>
            <ac:picMk id="5" creationId="{542352DA-28F2-412F-989E-B4AEE8D65857}"/>
          </ac:picMkLst>
        </pc:picChg>
        <pc:picChg chg="del">
          <ac:chgData name="Aaron Cyr" userId="f710c333df2a0e40" providerId="LiveId" clId="{A03BB898-8A07-4767-BB05-B0A247932A52}" dt="2020-10-13T22:38:54.308" v="205" actId="478"/>
          <ac:picMkLst>
            <pc:docMk/>
            <pc:sldMk cId="968063133" sldId="267"/>
            <ac:picMk id="12" creationId="{31977646-8700-4C4D-B87A-A5D809D00510}"/>
          </ac:picMkLst>
        </pc:picChg>
      </pc:sldChg>
      <pc:sldChg chg="addSp delSp modSp mod">
        <pc:chgData name="Aaron Cyr" userId="f710c333df2a0e40" providerId="LiveId" clId="{A03BB898-8A07-4767-BB05-B0A247932A52}" dt="2020-10-13T22:40:19.748" v="242" actId="1076"/>
        <pc:sldMkLst>
          <pc:docMk/>
          <pc:sldMk cId="4085681885" sldId="268"/>
        </pc:sldMkLst>
        <pc:spChg chg="mod">
          <ac:chgData name="Aaron Cyr" userId="f710c333df2a0e40" providerId="LiveId" clId="{A03BB898-8A07-4767-BB05-B0A247932A52}" dt="2020-10-13T22:40:09.170" v="240" actId="20577"/>
          <ac:spMkLst>
            <pc:docMk/>
            <pc:sldMk cId="4085681885" sldId="268"/>
            <ac:spMk id="2" creationId="{B1A7FF14-2187-422B-ABC2-5CF935DADD9B}"/>
          </ac:spMkLst>
        </pc:spChg>
        <pc:spChg chg="add del mod">
          <ac:chgData name="Aaron Cyr" userId="f710c333df2a0e40" providerId="LiveId" clId="{A03BB898-8A07-4767-BB05-B0A247932A52}" dt="2020-10-13T22:40:03.509" v="230" actId="22"/>
          <ac:spMkLst>
            <pc:docMk/>
            <pc:sldMk cId="4085681885" sldId="268"/>
            <ac:spMk id="9" creationId="{148C2498-6698-4177-A612-AF8315CDA829}"/>
          </ac:spMkLst>
        </pc:spChg>
        <pc:picChg chg="add del">
          <ac:chgData name="Aaron Cyr" userId="f710c333df2a0e40" providerId="LiveId" clId="{A03BB898-8A07-4767-BB05-B0A247932A52}" dt="2020-10-13T22:39:59.667" v="226" actId="22"/>
          <ac:picMkLst>
            <pc:docMk/>
            <pc:sldMk cId="4085681885" sldId="268"/>
            <ac:picMk id="4" creationId="{0B21AB98-AFFF-448F-A8DE-0E52A58564B3}"/>
          </ac:picMkLst>
        </pc:picChg>
        <pc:picChg chg="del">
          <ac:chgData name="Aaron Cyr" userId="f710c333df2a0e40" providerId="LiveId" clId="{A03BB898-8A07-4767-BB05-B0A247932A52}" dt="2020-10-13T22:39:58.683" v="224" actId="478"/>
          <ac:picMkLst>
            <pc:docMk/>
            <pc:sldMk cId="4085681885" sldId="268"/>
            <ac:picMk id="5" creationId="{AEA1BF5B-B987-4E94-AF53-4D6867024D56}"/>
          </ac:picMkLst>
        </pc:picChg>
        <pc:picChg chg="del">
          <ac:chgData name="Aaron Cyr" userId="f710c333df2a0e40" providerId="LiveId" clId="{A03BB898-8A07-4767-BB05-B0A247932A52}" dt="2020-10-13T22:40:01.398" v="227" actId="478"/>
          <ac:picMkLst>
            <pc:docMk/>
            <pc:sldMk cId="4085681885" sldId="268"/>
            <ac:picMk id="7" creationId="{8FBDB2F4-0E79-4285-8899-7ACA7CABD144}"/>
          </ac:picMkLst>
        </pc:picChg>
        <pc:picChg chg="add del">
          <ac:chgData name="Aaron Cyr" userId="f710c333df2a0e40" providerId="LiveId" clId="{A03BB898-8A07-4767-BB05-B0A247932A52}" dt="2020-10-13T22:40:02.543" v="229" actId="22"/>
          <ac:picMkLst>
            <pc:docMk/>
            <pc:sldMk cId="4085681885" sldId="268"/>
            <ac:picMk id="11" creationId="{662C1D30-CB9E-4B0A-B2DA-33AA212F2A65}"/>
          </ac:picMkLst>
        </pc:picChg>
        <pc:picChg chg="add mod ord">
          <ac:chgData name="Aaron Cyr" userId="f710c333df2a0e40" providerId="LiveId" clId="{A03BB898-8A07-4767-BB05-B0A247932A52}" dt="2020-10-13T22:40:19.748" v="242" actId="1076"/>
          <ac:picMkLst>
            <pc:docMk/>
            <pc:sldMk cId="4085681885" sldId="268"/>
            <ac:picMk id="13" creationId="{6DB83D96-0ADA-4504-9710-1DBC150E600F}"/>
          </ac:picMkLst>
        </pc:picChg>
      </pc:sldChg>
      <pc:sldChg chg="addSp delSp modSp mod">
        <pc:chgData name="Aaron Cyr" userId="f710c333df2a0e40" providerId="LiveId" clId="{A03BB898-8A07-4767-BB05-B0A247932A52}" dt="2020-10-13T22:41:21.963" v="260" actId="1076"/>
        <pc:sldMkLst>
          <pc:docMk/>
          <pc:sldMk cId="3418905094" sldId="269"/>
        </pc:sldMkLst>
        <pc:spChg chg="mod">
          <ac:chgData name="Aaron Cyr" userId="f710c333df2a0e40" providerId="LiveId" clId="{A03BB898-8A07-4767-BB05-B0A247932A52}" dt="2020-10-13T22:40:44.555" v="254" actId="20577"/>
          <ac:spMkLst>
            <pc:docMk/>
            <pc:sldMk cId="3418905094" sldId="269"/>
            <ac:spMk id="2" creationId="{5DE6906F-13D1-45C3-A92D-EDACD77D2F69}"/>
          </ac:spMkLst>
        </pc:spChg>
        <pc:spChg chg="del">
          <ac:chgData name="Aaron Cyr" userId="f710c333df2a0e40" providerId="LiveId" clId="{A03BB898-8A07-4767-BB05-B0A247932A52}" dt="2020-10-13T22:40:47.479" v="255" actId="478"/>
          <ac:spMkLst>
            <pc:docMk/>
            <pc:sldMk cId="3418905094" sldId="269"/>
            <ac:spMk id="4" creationId="{B9EE924C-DA42-4113-A028-90BE90DBC047}"/>
          </ac:spMkLst>
        </pc:spChg>
        <pc:spChg chg="add del mod">
          <ac:chgData name="Aaron Cyr" userId="f710c333df2a0e40" providerId="LiveId" clId="{A03BB898-8A07-4767-BB05-B0A247932A52}" dt="2020-10-13T22:41:16.544" v="256" actId="22"/>
          <ac:spMkLst>
            <pc:docMk/>
            <pc:sldMk cId="3418905094" sldId="269"/>
            <ac:spMk id="6" creationId="{BBFA0795-D26F-406D-B68A-EE4539A19320}"/>
          </ac:spMkLst>
        </pc:spChg>
        <pc:picChg chg="add mod ord">
          <ac:chgData name="Aaron Cyr" userId="f710c333df2a0e40" providerId="LiveId" clId="{A03BB898-8A07-4767-BB05-B0A247932A52}" dt="2020-10-13T22:41:21.963" v="260" actId="1076"/>
          <ac:picMkLst>
            <pc:docMk/>
            <pc:sldMk cId="3418905094" sldId="269"/>
            <ac:picMk id="8" creationId="{70FA211A-4C8A-4243-8A65-DD1F2594B47B}"/>
          </ac:picMkLst>
        </pc:picChg>
      </pc:sldChg>
      <pc:sldChg chg="addSp delSp modSp mod">
        <pc:chgData name="Aaron Cyr" userId="f710c333df2a0e40" providerId="LiveId" clId="{A03BB898-8A07-4767-BB05-B0A247932A52}" dt="2020-10-13T22:43:09.210" v="295" actId="1037"/>
        <pc:sldMkLst>
          <pc:docMk/>
          <pc:sldMk cId="3661336024" sldId="270"/>
        </pc:sldMkLst>
        <pc:spChg chg="mod">
          <ac:chgData name="Aaron Cyr" userId="f710c333df2a0e40" providerId="LiveId" clId="{A03BB898-8A07-4767-BB05-B0A247932A52}" dt="2020-10-13T22:41:28.043" v="265" actId="20577"/>
          <ac:spMkLst>
            <pc:docMk/>
            <pc:sldMk cId="3661336024" sldId="270"/>
            <ac:spMk id="4" creationId="{1A54B6D1-3404-47DB-A983-2C857D421EDF}"/>
          </ac:spMkLst>
        </pc:spChg>
        <pc:picChg chg="add del mod">
          <ac:chgData name="Aaron Cyr" userId="f710c333df2a0e40" providerId="LiveId" clId="{A03BB898-8A07-4767-BB05-B0A247932A52}" dt="2020-10-13T22:42:45.122" v="273" actId="478"/>
          <ac:picMkLst>
            <pc:docMk/>
            <pc:sldMk cId="3661336024" sldId="270"/>
            <ac:picMk id="5" creationId="{615BFC40-3EA0-474B-AF4A-AA47BBB1A111}"/>
          </ac:picMkLst>
        </pc:picChg>
        <pc:picChg chg="add mod">
          <ac:chgData name="Aaron Cyr" userId="f710c333df2a0e40" providerId="LiveId" clId="{A03BB898-8A07-4767-BB05-B0A247932A52}" dt="2020-10-13T22:42:15.843" v="271" actId="1076"/>
          <ac:picMkLst>
            <pc:docMk/>
            <pc:sldMk cId="3661336024" sldId="270"/>
            <ac:picMk id="7" creationId="{B12C97D1-0B60-43BB-8D26-810AFDB793CF}"/>
          </ac:picMkLst>
        </pc:picChg>
        <pc:picChg chg="del">
          <ac:chgData name="Aaron Cyr" userId="f710c333df2a0e40" providerId="LiveId" clId="{A03BB898-8A07-4767-BB05-B0A247932A52}" dt="2020-10-13T22:41:30.123" v="266" actId="478"/>
          <ac:picMkLst>
            <pc:docMk/>
            <pc:sldMk cId="3661336024" sldId="270"/>
            <ac:picMk id="9" creationId="{4A64B130-CFAE-4607-A80C-7735C0EF074D}"/>
          </ac:picMkLst>
        </pc:picChg>
        <pc:picChg chg="add mod">
          <ac:chgData name="Aaron Cyr" userId="f710c333df2a0e40" providerId="LiveId" clId="{A03BB898-8A07-4767-BB05-B0A247932A52}" dt="2020-10-13T22:43:09.210" v="295" actId="1037"/>
          <ac:picMkLst>
            <pc:docMk/>
            <pc:sldMk cId="3661336024" sldId="270"/>
            <ac:picMk id="10" creationId="{9711523D-B9DF-460B-A79E-4C8E9369B031}"/>
          </ac:picMkLst>
        </pc:picChg>
      </pc:sldChg>
      <pc:sldChg chg="addSp delSp modSp mod">
        <pc:chgData name="Aaron Cyr" userId="f710c333df2a0e40" providerId="LiveId" clId="{A03BB898-8A07-4767-BB05-B0A247932A52}" dt="2020-10-13T22:43:56.764" v="337" actId="1076"/>
        <pc:sldMkLst>
          <pc:docMk/>
          <pc:sldMk cId="3569272306" sldId="271"/>
        </pc:sldMkLst>
        <pc:spChg chg="mod">
          <ac:chgData name="Aaron Cyr" userId="f710c333df2a0e40" providerId="LiveId" clId="{A03BB898-8A07-4767-BB05-B0A247932A52}" dt="2020-10-13T22:43:48.387" v="332" actId="20577"/>
          <ac:spMkLst>
            <pc:docMk/>
            <pc:sldMk cId="3569272306" sldId="271"/>
            <ac:spMk id="3" creationId="{AAFB6F9F-E0D8-488E-AC65-7BBA916FA7EE}"/>
          </ac:spMkLst>
        </pc:spChg>
        <pc:spChg chg="del">
          <ac:chgData name="Aaron Cyr" userId="f710c333df2a0e40" providerId="LiveId" clId="{A03BB898-8A07-4767-BB05-B0A247932A52}" dt="2020-10-13T22:43:52.929" v="334" actId="478"/>
          <ac:spMkLst>
            <pc:docMk/>
            <pc:sldMk cId="3569272306" sldId="271"/>
            <ac:spMk id="11" creationId="{759549ED-BFA3-4070-AE08-9C972D9C7B9E}"/>
          </ac:spMkLst>
        </pc:spChg>
        <pc:grpChg chg="del">
          <ac:chgData name="Aaron Cyr" userId="f710c333df2a0e40" providerId="LiveId" clId="{A03BB898-8A07-4767-BB05-B0A247932A52}" dt="2020-10-13T22:43:50.475" v="333" actId="478"/>
          <ac:grpSpMkLst>
            <pc:docMk/>
            <pc:sldMk cId="3569272306" sldId="271"/>
            <ac:grpSpMk id="8" creationId="{599AC662-C94E-4D5D-9CF0-3F91DDEDBB80}"/>
          </ac:grpSpMkLst>
        </pc:grpChg>
        <pc:picChg chg="add mod">
          <ac:chgData name="Aaron Cyr" userId="f710c333df2a0e40" providerId="LiveId" clId="{A03BB898-8A07-4767-BB05-B0A247932A52}" dt="2020-10-13T22:43:56.764" v="337" actId="1076"/>
          <ac:picMkLst>
            <pc:docMk/>
            <pc:sldMk cId="3569272306" sldId="271"/>
            <ac:picMk id="4" creationId="{C388AE9A-F0F5-44ED-9914-1EDA50FD8D7A}"/>
          </ac:picMkLst>
        </pc:picChg>
      </pc:sldChg>
      <pc:sldChg chg="addSp delSp modSp mod">
        <pc:chgData name="Aaron Cyr" userId="f710c333df2a0e40" providerId="LiveId" clId="{A03BB898-8A07-4767-BB05-B0A247932A52}" dt="2020-10-13T22:46:43.099" v="400" actId="1038"/>
        <pc:sldMkLst>
          <pc:docMk/>
          <pc:sldMk cId="4147130780" sldId="272"/>
        </pc:sldMkLst>
        <pc:spChg chg="mod">
          <ac:chgData name="Aaron Cyr" userId="f710c333df2a0e40" providerId="LiveId" clId="{A03BB898-8A07-4767-BB05-B0A247932A52}" dt="2020-10-13T22:44:42.626" v="364" actId="20577"/>
          <ac:spMkLst>
            <pc:docMk/>
            <pc:sldMk cId="4147130780" sldId="272"/>
            <ac:spMk id="2" creationId="{BFB4131C-534B-4DD6-8773-4393DA521F51}"/>
          </ac:spMkLst>
        </pc:spChg>
        <pc:spChg chg="add mod">
          <ac:chgData name="Aaron Cyr" userId="f710c333df2a0e40" providerId="LiveId" clId="{A03BB898-8A07-4767-BB05-B0A247932A52}" dt="2020-10-13T22:46:43.099" v="400" actId="1038"/>
          <ac:spMkLst>
            <pc:docMk/>
            <pc:sldMk cId="4147130780" sldId="272"/>
            <ac:spMk id="11" creationId="{BA78C1ED-97BF-41E3-A312-300B6AEDE80E}"/>
          </ac:spMkLst>
        </pc:spChg>
        <pc:picChg chg="add mod">
          <ac:chgData name="Aaron Cyr" userId="f710c333df2a0e40" providerId="LiveId" clId="{A03BB898-8A07-4767-BB05-B0A247932A52}" dt="2020-10-13T22:45:10.491" v="367" actId="1076"/>
          <ac:picMkLst>
            <pc:docMk/>
            <pc:sldMk cId="4147130780" sldId="272"/>
            <ac:picMk id="4" creationId="{5D3B0D9A-0011-4409-B284-AF8F9EBB76C5}"/>
          </ac:picMkLst>
        </pc:picChg>
        <pc:picChg chg="del">
          <ac:chgData name="Aaron Cyr" userId="f710c333df2a0e40" providerId="LiveId" clId="{A03BB898-8A07-4767-BB05-B0A247932A52}" dt="2020-10-13T22:44:44.500" v="365" actId="478"/>
          <ac:picMkLst>
            <pc:docMk/>
            <pc:sldMk cId="4147130780" sldId="272"/>
            <ac:picMk id="7" creationId="{2DEC588B-972F-4EF2-95E0-8CCB7C0699C4}"/>
          </ac:picMkLst>
        </pc:picChg>
        <pc:picChg chg="add mod">
          <ac:chgData name="Aaron Cyr" userId="f710c333df2a0e40" providerId="LiveId" clId="{A03BB898-8A07-4767-BB05-B0A247932A52}" dt="2020-10-13T22:46:04.691" v="369" actId="1076"/>
          <ac:picMkLst>
            <pc:docMk/>
            <pc:sldMk cId="4147130780" sldId="272"/>
            <ac:picMk id="8" creationId="{01650B9A-4C55-457E-A125-DB72F4275A1B}"/>
          </ac:picMkLst>
        </pc:picChg>
        <pc:cxnChg chg="add">
          <ac:chgData name="Aaron Cyr" userId="f710c333df2a0e40" providerId="LiveId" clId="{A03BB898-8A07-4767-BB05-B0A247932A52}" dt="2020-10-13T22:46:21.740" v="370" actId="11529"/>
          <ac:cxnSpMkLst>
            <pc:docMk/>
            <pc:sldMk cId="4147130780" sldId="272"/>
            <ac:cxnSpMk id="10" creationId="{BD1528E0-E162-46AB-AD25-10D36A7776B3}"/>
          </ac:cxnSpMkLst>
        </pc:cxnChg>
      </pc:sldChg>
      <pc:sldChg chg="addSp delSp modSp del mod">
        <pc:chgData name="Aaron Cyr" userId="f710c333df2a0e40" providerId="LiveId" clId="{A03BB898-8A07-4767-BB05-B0A247932A52}" dt="2020-10-20T12:46:35.510" v="727" actId="47"/>
        <pc:sldMkLst>
          <pc:docMk/>
          <pc:sldMk cId="2983882367" sldId="273"/>
        </pc:sldMkLst>
        <pc:spChg chg="mod">
          <ac:chgData name="Aaron Cyr" userId="f710c333df2a0e40" providerId="LiveId" clId="{A03BB898-8A07-4767-BB05-B0A247932A52}" dt="2020-10-13T22:47:08.924" v="412" actId="6549"/>
          <ac:spMkLst>
            <pc:docMk/>
            <pc:sldMk cId="2983882367" sldId="273"/>
            <ac:spMk id="2" creationId="{F4AFDD3C-E5D1-46A0-9AF7-BD53C8AB773E}"/>
          </ac:spMkLst>
        </pc:spChg>
        <pc:picChg chg="add mod">
          <ac:chgData name="Aaron Cyr" userId="f710c333df2a0e40" providerId="LiveId" clId="{A03BB898-8A07-4767-BB05-B0A247932A52}" dt="2020-10-13T22:47:35.812" v="416" actId="1076"/>
          <ac:picMkLst>
            <pc:docMk/>
            <pc:sldMk cId="2983882367" sldId="273"/>
            <ac:picMk id="4" creationId="{F31392F4-98E4-462B-AE83-1D2682EB0D68}"/>
          </ac:picMkLst>
        </pc:picChg>
        <pc:picChg chg="del">
          <ac:chgData name="Aaron Cyr" userId="f710c333df2a0e40" providerId="LiveId" clId="{A03BB898-8A07-4767-BB05-B0A247932A52}" dt="2020-10-13T22:47:10.818" v="413" actId="478"/>
          <ac:picMkLst>
            <pc:docMk/>
            <pc:sldMk cId="2983882367" sldId="273"/>
            <ac:picMk id="5" creationId="{087EDD59-8C10-4A68-B6C3-5848EF07F725}"/>
          </ac:picMkLst>
        </pc:picChg>
      </pc:sldChg>
      <pc:sldChg chg="addSp delSp modSp mod">
        <pc:chgData name="Aaron Cyr" userId="f710c333df2a0e40" providerId="LiveId" clId="{A03BB898-8A07-4767-BB05-B0A247932A52}" dt="2020-10-20T12:46:28.843" v="726" actId="20577"/>
        <pc:sldMkLst>
          <pc:docMk/>
          <pc:sldMk cId="1972953473" sldId="274"/>
        </pc:sldMkLst>
        <pc:spChg chg="mod">
          <ac:chgData name="Aaron Cyr" userId="f710c333df2a0e40" providerId="LiveId" clId="{A03BB898-8A07-4767-BB05-B0A247932A52}" dt="2020-10-20T12:46:28.843" v="726" actId="20577"/>
          <ac:spMkLst>
            <pc:docMk/>
            <pc:sldMk cId="1972953473" sldId="274"/>
            <ac:spMk id="6" creationId="{E59E6303-5A5C-4DEA-977E-49827056625E}"/>
          </ac:spMkLst>
        </pc:spChg>
        <pc:spChg chg="add mod">
          <ac:chgData name="Aaron Cyr" userId="f710c333df2a0e40" providerId="LiveId" clId="{A03BB898-8A07-4767-BB05-B0A247932A52}" dt="2020-10-20T12:46:03.629" v="723" actId="1076"/>
          <ac:spMkLst>
            <pc:docMk/>
            <pc:sldMk cId="1972953473" sldId="274"/>
            <ac:spMk id="10" creationId="{E55B0EC6-AD41-43A3-A805-F4939E10E02E}"/>
          </ac:spMkLst>
        </pc:spChg>
        <pc:grpChg chg="del">
          <ac:chgData name="Aaron Cyr" userId="f710c333df2a0e40" providerId="LiveId" clId="{A03BB898-8A07-4767-BB05-B0A247932A52}" dt="2020-10-13T22:47:45.298" v="425" actId="478"/>
          <ac:grpSpMkLst>
            <pc:docMk/>
            <pc:sldMk cId="1972953473" sldId="274"/>
            <ac:grpSpMk id="15" creationId="{F238C0A4-CD7F-4B32-B03B-9B05D31AFEC7}"/>
          </ac:grpSpMkLst>
        </pc:grpChg>
        <pc:picChg chg="add mod">
          <ac:chgData name="Aaron Cyr" userId="f710c333df2a0e40" providerId="LiveId" clId="{A03BB898-8A07-4767-BB05-B0A247932A52}" dt="2020-10-20T12:46:08.061" v="725" actId="1076"/>
          <ac:picMkLst>
            <pc:docMk/>
            <pc:sldMk cId="1972953473" sldId="274"/>
            <ac:picMk id="2" creationId="{5AB3AA17-99B4-485D-A736-00F9E0A32502}"/>
          </ac:picMkLst>
        </pc:picChg>
        <pc:picChg chg="add mod">
          <ac:chgData name="Aaron Cyr" userId="f710c333df2a0e40" providerId="LiveId" clId="{A03BB898-8A07-4767-BB05-B0A247932A52}" dt="2020-10-20T12:46:03.629" v="723" actId="1076"/>
          <ac:picMkLst>
            <pc:docMk/>
            <pc:sldMk cId="1972953473" sldId="274"/>
            <ac:picMk id="3" creationId="{F3F1D6F2-59EC-424E-AF12-EE34883199D5}"/>
          </ac:picMkLst>
        </pc:picChg>
        <pc:picChg chg="add mod">
          <ac:chgData name="Aaron Cyr" userId="f710c333df2a0e40" providerId="LiveId" clId="{A03BB898-8A07-4767-BB05-B0A247932A52}" dt="2020-10-20T12:46:03.629" v="723" actId="1076"/>
          <ac:picMkLst>
            <pc:docMk/>
            <pc:sldMk cId="1972953473" sldId="274"/>
            <ac:picMk id="7" creationId="{88220721-9909-43F2-8DB0-4BEA06AF1789}"/>
          </ac:picMkLst>
        </pc:picChg>
        <pc:picChg chg="add mod">
          <ac:chgData name="Aaron Cyr" userId="f710c333df2a0e40" providerId="LiveId" clId="{A03BB898-8A07-4767-BB05-B0A247932A52}" dt="2020-10-20T12:46:03.629" v="723" actId="1076"/>
          <ac:picMkLst>
            <pc:docMk/>
            <pc:sldMk cId="1972953473" sldId="274"/>
            <ac:picMk id="9" creationId="{2D3005C3-1505-4EEA-AE38-5EAD897D4D27}"/>
          </ac:picMkLst>
        </pc:picChg>
        <pc:picChg chg="add mod">
          <ac:chgData name="Aaron Cyr" userId="f710c333df2a0e40" providerId="LiveId" clId="{A03BB898-8A07-4767-BB05-B0A247932A52}" dt="2020-10-20T12:46:03.629" v="723" actId="1076"/>
          <ac:picMkLst>
            <pc:docMk/>
            <pc:sldMk cId="1972953473" sldId="274"/>
            <ac:picMk id="12" creationId="{6A9E3B23-13B6-42A5-AE31-880DF4B03EC7}"/>
          </ac:picMkLst>
        </pc:picChg>
      </pc:sldChg>
      <pc:sldChg chg="addSp delSp modSp mod">
        <pc:chgData name="Aaron Cyr" userId="f710c333df2a0e40" providerId="LiveId" clId="{A03BB898-8A07-4767-BB05-B0A247932A52}" dt="2020-10-13T22:53:37.411" v="481" actId="1076"/>
        <pc:sldMkLst>
          <pc:docMk/>
          <pc:sldMk cId="1187696368" sldId="275"/>
        </pc:sldMkLst>
        <pc:spChg chg="mod">
          <ac:chgData name="Aaron Cyr" userId="f710c333df2a0e40" providerId="LiveId" clId="{A03BB898-8A07-4767-BB05-B0A247932A52}" dt="2020-10-13T22:52:43.309" v="472" actId="6549"/>
          <ac:spMkLst>
            <pc:docMk/>
            <pc:sldMk cId="1187696368" sldId="275"/>
            <ac:spMk id="6" creationId="{E59E6303-5A5C-4DEA-977E-49827056625E}"/>
          </ac:spMkLst>
        </pc:spChg>
        <pc:picChg chg="del">
          <ac:chgData name="Aaron Cyr" userId="f710c333df2a0e40" providerId="LiveId" clId="{A03BB898-8A07-4767-BB05-B0A247932A52}" dt="2020-10-13T22:52:29.531" v="452" actId="478"/>
          <ac:picMkLst>
            <pc:docMk/>
            <pc:sldMk cId="1187696368" sldId="275"/>
            <ac:picMk id="2" creationId="{5FE54898-9FFD-48F2-9147-9D96AD2EC66D}"/>
          </ac:picMkLst>
        </pc:picChg>
        <pc:picChg chg="add del">
          <ac:chgData name="Aaron Cyr" userId="f710c333df2a0e40" providerId="LiveId" clId="{A03BB898-8A07-4767-BB05-B0A247932A52}" dt="2020-10-13T22:52:48.826" v="474" actId="478"/>
          <ac:picMkLst>
            <pc:docMk/>
            <pc:sldMk cId="1187696368" sldId="275"/>
            <ac:picMk id="5" creationId="{A1F0A806-B412-47FA-BE15-DD571DCB6568}"/>
          </ac:picMkLst>
        </pc:picChg>
        <pc:picChg chg="add del mod">
          <ac:chgData name="Aaron Cyr" userId="f710c333df2a0e40" providerId="LiveId" clId="{A03BB898-8A07-4767-BB05-B0A247932A52}" dt="2020-10-13T22:53:31.178" v="478" actId="478"/>
          <ac:picMkLst>
            <pc:docMk/>
            <pc:sldMk cId="1187696368" sldId="275"/>
            <ac:picMk id="8" creationId="{C1BEBCB7-F357-4D78-82E3-3245F94BB5FE}"/>
          </ac:picMkLst>
        </pc:picChg>
        <pc:picChg chg="add mod">
          <ac:chgData name="Aaron Cyr" userId="f710c333df2a0e40" providerId="LiveId" clId="{A03BB898-8A07-4767-BB05-B0A247932A52}" dt="2020-10-13T22:53:37.411" v="481" actId="1076"/>
          <ac:picMkLst>
            <pc:docMk/>
            <pc:sldMk cId="1187696368" sldId="275"/>
            <ac:picMk id="10" creationId="{5994373B-D570-4175-82ED-CEE01C8B9F67}"/>
          </ac:picMkLst>
        </pc:picChg>
      </pc:sldChg>
      <pc:sldChg chg="addSp delSp modSp mod">
        <pc:chgData name="Aaron Cyr" userId="f710c333df2a0e40" providerId="LiveId" clId="{A03BB898-8A07-4767-BB05-B0A247932A52}" dt="2020-10-15T21:02:07.910" v="583" actId="164"/>
        <pc:sldMkLst>
          <pc:docMk/>
          <pc:sldMk cId="1986253980" sldId="276"/>
        </pc:sldMkLst>
        <pc:spChg chg="mod">
          <ac:chgData name="Aaron Cyr" userId="f710c333df2a0e40" providerId="LiveId" clId="{A03BB898-8A07-4767-BB05-B0A247932A52}" dt="2020-10-13T22:57:28.449" v="518" actId="20577"/>
          <ac:spMkLst>
            <pc:docMk/>
            <pc:sldMk cId="1986253980" sldId="276"/>
            <ac:spMk id="6" creationId="{E59E6303-5A5C-4DEA-977E-49827056625E}"/>
          </ac:spMkLst>
        </pc:spChg>
        <pc:grpChg chg="del">
          <ac:chgData name="Aaron Cyr" userId="f710c333df2a0e40" providerId="LiveId" clId="{A03BB898-8A07-4767-BB05-B0A247932A52}" dt="2020-10-13T22:55:42.548" v="502" actId="478"/>
          <ac:grpSpMkLst>
            <pc:docMk/>
            <pc:sldMk cId="1986253980" sldId="276"/>
            <ac:grpSpMk id="16" creationId="{D37C2771-5715-43BD-A6FD-2E1120FA8F13}"/>
          </ac:grpSpMkLst>
        </pc:grpChg>
        <pc:grpChg chg="add mod">
          <ac:chgData name="Aaron Cyr" userId="f710c333df2a0e40" providerId="LiveId" clId="{A03BB898-8A07-4767-BB05-B0A247932A52}" dt="2020-10-15T21:02:07.910" v="583" actId="164"/>
          <ac:grpSpMkLst>
            <pc:docMk/>
            <pc:sldMk cId="1986253980" sldId="276"/>
            <ac:grpSpMk id="17" creationId="{7BCA2A88-1F36-4ADF-8972-9D4728375128}"/>
          </ac:grpSpMkLst>
        </pc:grpChg>
        <pc:picChg chg="add del mod">
          <ac:chgData name="Aaron Cyr" userId="f710c333df2a0e40" providerId="LiveId" clId="{A03BB898-8A07-4767-BB05-B0A247932A52}" dt="2020-10-13T22:57:19.386" v="513" actId="478"/>
          <ac:picMkLst>
            <pc:docMk/>
            <pc:sldMk cId="1986253980" sldId="276"/>
            <ac:picMk id="3" creationId="{B9E74E91-7730-4805-AB60-9EB11F5A76C4}"/>
          </ac:picMkLst>
        </pc:picChg>
        <pc:picChg chg="add mod">
          <ac:chgData name="Aaron Cyr" userId="f710c333df2a0e40" providerId="LiveId" clId="{A03BB898-8A07-4767-BB05-B0A247932A52}" dt="2020-10-13T22:57:21.051" v="515" actId="1076"/>
          <ac:picMkLst>
            <pc:docMk/>
            <pc:sldMk cId="1986253980" sldId="276"/>
            <ac:picMk id="7" creationId="{4ADDC6F5-B281-4EDA-8A0C-31491D9B8D22}"/>
          </ac:picMkLst>
        </pc:picChg>
        <pc:picChg chg="add mod">
          <ac:chgData name="Aaron Cyr" userId="f710c333df2a0e40" providerId="LiveId" clId="{A03BB898-8A07-4767-BB05-B0A247932A52}" dt="2020-10-15T21:02:07.910" v="583" actId="164"/>
          <ac:picMkLst>
            <pc:docMk/>
            <pc:sldMk cId="1986253980" sldId="276"/>
            <ac:picMk id="9" creationId="{D57F04F0-47AE-44B0-95C8-53B05DFCB10C}"/>
          </ac:picMkLst>
        </pc:picChg>
        <pc:picChg chg="add del mod ord">
          <ac:chgData name="Aaron Cyr" userId="f710c333df2a0e40" providerId="LiveId" clId="{A03BB898-8A07-4767-BB05-B0A247932A52}" dt="2020-10-15T21:01:53.353" v="567" actId="478"/>
          <ac:picMkLst>
            <pc:docMk/>
            <pc:sldMk cId="1986253980" sldId="276"/>
            <ac:picMk id="11" creationId="{0D2682C0-E841-483D-BCD1-5D540A41E850}"/>
          </ac:picMkLst>
        </pc:picChg>
        <pc:picChg chg="add mod">
          <ac:chgData name="Aaron Cyr" userId="f710c333df2a0e40" providerId="LiveId" clId="{A03BB898-8A07-4767-BB05-B0A247932A52}" dt="2020-10-15T21:02:07.910" v="583" actId="164"/>
          <ac:picMkLst>
            <pc:docMk/>
            <pc:sldMk cId="1986253980" sldId="276"/>
            <ac:picMk id="14" creationId="{0A6D1239-EA43-4F7B-93CF-8410C7ACA2F5}"/>
          </ac:picMkLst>
        </pc:picChg>
      </pc:sldChg>
      <pc:sldChg chg="modSp mod">
        <pc:chgData name="Aaron Cyr" userId="f710c333df2a0e40" providerId="LiveId" clId="{A03BB898-8A07-4767-BB05-B0A247932A52}" dt="2020-10-15T22:53:15.982" v="714" actId="20577"/>
        <pc:sldMkLst>
          <pc:docMk/>
          <pc:sldMk cId="3476494947" sldId="277"/>
        </pc:sldMkLst>
        <pc:spChg chg="mod">
          <ac:chgData name="Aaron Cyr" userId="f710c333df2a0e40" providerId="LiveId" clId="{A03BB898-8A07-4767-BB05-B0A247932A52}" dt="2020-10-15T22:53:15.982" v="714" actId="20577"/>
          <ac:spMkLst>
            <pc:docMk/>
            <pc:sldMk cId="3476494947" sldId="277"/>
            <ac:spMk id="2" creationId="{69D78755-8513-40C1-9A58-6390D844D3E0}"/>
          </ac:spMkLst>
        </pc:spChg>
      </pc:sldChg>
      <pc:sldChg chg="addSp delSp modSp del mod">
        <pc:chgData name="Aaron Cyr" userId="f710c333df2a0e40" providerId="LiveId" clId="{A03BB898-8A07-4767-BB05-B0A247932A52}" dt="2020-10-20T12:47:10.523" v="728" actId="47"/>
        <pc:sldMkLst>
          <pc:docMk/>
          <pc:sldMk cId="2377251727" sldId="278"/>
        </pc:sldMkLst>
        <pc:spChg chg="add del mod">
          <ac:chgData name="Aaron Cyr" userId="f710c333df2a0e40" providerId="LiveId" clId="{A03BB898-8A07-4767-BB05-B0A247932A52}" dt="2020-10-13T22:25:59.785" v="46" actId="22"/>
          <ac:spMkLst>
            <pc:docMk/>
            <pc:sldMk cId="2377251727" sldId="278"/>
            <ac:spMk id="4" creationId="{D9388F04-E57B-46BF-819D-CA181C607CC8}"/>
          </ac:spMkLst>
        </pc:spChg>
        <pc:picChg chg="add mod ord">
          <ac:chgData name="Aaron Cyr" userId="f710c333df2a0e40" providerId="LiveId" clId="{A03BB898-8A07-4767-BB05-B0A247932A52}" dt="2020-10-13T22:26:05.732" v="50" actId="1076"/>
          <ac:picMkLst>
            <pc:docMk/>
            <pc:sldMk cId="2377251727" sldId="278"/>
            <ac:picMk id="7" creationId="{D1FD784A-A38E-47A1-BF9B-B65DCAED45B1}"/>
          </ac:picMkLst>
        </pc:picChg>
        <pc:picChg chg="del">
          <ac:chgData name="Aaron Cyr" userId="f710c333df2a0e40" providerId="LiveId" clId="{A03BB898-8A07-4767-BB05-B0A247932A52}" dt="2020-10-13T22:25:56.959" v="45" actId="478"/>
          <ac:picMkLst>
            <pc:docMk/>
            <pc:sldMk cId="2377251727" sldId="278"/>
            <ac:picMk id="8" creationId="{3DED08FD-3263-4B22-B174-BD7D92AE6090}"/>
          </ac:picMkLst>
        </pc:picChg>
      </pc:sldChg>
      <pc:sldChg chg="addSp delSp modSp mod">
        <pc:chgData name="Aaron Cyr" userId="f710c333df2a0e40" providerId="LiveId" clId="{A03BB898-8A07-4767-BB05-B0A247932A52}" dt="2020-10-20T12:53:14.117" v="767" actId="6549"/>
        <pc:sldMkLst>
          <pc:docMk/>
          <pc:sldMk cId="1213820728" sldId="279"/>
        </pc:sldMkLst>
        <pc:spChg chg="mod">
          <ac:chgData name="Aaron Cyr" userId="f710c333df2a0e40" providerId="LiveId" clId="{A03BB898-8A07-4767-BB05-B0A247932A52}" dt="2020-10-20T12:53:14.117" v="767" actId="6549"/>
          <ac:spMkLst>
            <pc:docMk/>
            <pc:sldMk cId="1213820728" sldId="279"/>
            <ac:spMk id="2" creationId="{BB221BF7-58C9-4977-B499-6BECA023FCD2}"/>
          </ac:spMkLst>
        </pc:spChg>
        <pc:picChg chg="del">
          <ac:chgData name="Aaron Cyr" userId="f710c333df2a0e40" providerId="LiveId" clId="{A03BB898-8A07-4767-BB05-B0A247932A52}" dt="2020-10-20T12:52:00.675" v="742" actId="478"/>
          <ac:picMkLst>
            <pc:docMk/>
            <pc:sldMk cId="1213820728" sldId="279"/>
            <ac:picMk id="4" creationId="{6C6F0921-98B7-45A0-A6FB-802D4E449D9D}"/>
          </ac:picMkLst>
        </pc:picChg>
        <pc:picChg chg="add mod">
          <ac:chgData name="Aaron Cyr" userId="f710c333df2a0e40" providerId="LiveId" clId="{A03BB898-8A07-4767-BB05-B0A247932A52}" dt="2020-10-20T12:53:00.468" v="764" actId="1076"/>
          <ac:picMkLst>
            <pc:docMk/>
            <pc:sldMk cId="1213820728" sldId="279"/>
            <ac:picMk id="6" creationId="{9816CD16-8143-48BF-9F1A-5D6CA725D90A}"/>
          </ac:picMkLst>
        </pc:picChg>
        <pc:picChg chg="add mod">
          <ac:chgData name="Aaron Cyr" userId="f710c333df2a0e40" providerId="LiveId" clId="{A03BB898-8A07-4767-BB05-B0A247932A52}" dt="2020-10-20T12:52:58.781" v="763" actId="1076"/>
          <ac:picMkLst>
            <pc:docMk/>
            <pc:sldMk cId="1213820728" sldId="279"/>
            <ac:picMk id="8" creationId="{152BE348-A87D-4E86-A9C3-011F22DC90C7}"/>
          </ac:picMkLst>
        </pc:picChg>
      </pc:sldChg>
      <pc:sldChg chg="del">
        <pc:chgData name="Aaron Cyr" userId="f710c333df2a0e40" providerId="LiveId" clId="{A03BB898-8A07-4767-BB05-B0A247932A52}" dt="2020-10-13T22:38:01.744" v="202" actId="47"/>
        <pc:sldMkLst>
          <pc:docMk/>
          <pc:sldMk cId="3494859081" sldId="280"/>
        </pc:sldMkLst>
      </pc:sldChg>
      <pc:sldChg chg="addSp delSp modSp mod">
        <pc:chgData name="Aaron Cyr" userId="f710c333df2a0e40" providerId="LiveId" clId="{A03BB898-8A07-4767-BB05-B0A247932A52}" dt="2020-10-20T12:58:07.716" v="858" actId="1076"/>
        <pc:sldMkLst>
          <pc:docMk/>
          <pc:sldMk cId="819864551" sldId="281"/>
        </pc:sldMkLst>
        <pc:spChg chg="mod">
          <ac:chgData name="Aaron Cyr" userId="f710c333df2a0e40" providerId="LiveId" clId="{A03BB898-8A07-4767-BB05-B0A247932A52}" dt="2020-10-20T12:56:58.481" v="849" actId="20577"/>
          <ac:spMkLst>
            <pc:docMk/>
            <pc:sldMk cId="819864551" sldId="281"/>
            <ac:spMk id="2" creationId="{AAF17E65-8BFA-47F4-A3A9-2718B2C05385}"/>
          </ac:spMkLst>
        </pc:spChg>
        <pc:spChg chg="add del mod">
          <ac:chgData name="Aaron Cyr" userId="f710c333df2a0e40" providerId="LiveId" clId="{A03BB898-8A07-4767-BB05-B0A247932A52}" dt="2020-10-20T12:57:02.005" v="850" actId="478"/>
          <ac:spMkLst>
            <pc:docMk/>
            <pc:sldMk cId="819864551" sldId="281"/>
            <ac:spMk id="6" creationId="{5D154778-298F-4C23-B352-DD1CE4392CB2}"/>
          </ac:spMkLst>
        </pc:spChg>
        <pc:spChg chg="del mod">
          <ac:chgData name="Aaron Cyr" userId="f710c333df2a0e40" providerId="LiveId" clId="{A03BB898-8A07-4767-BB05-B0A247932A52}" dt="2020-10-20T12:56:55.141" v="841" actId="478"/>
          <ac:spMkLst>
            <pc:docMk/>
            <pc:sldMk cId="819864551" sldId="281"/>
            <ac:spMk id="7" creationId="{A151D8BC-F3E5-4EE9-A4CE-A48185C4BEDA}"/>
          </ac:spMkLst>
        </pc:spChg>
        <pc:picChg chg="add mod">
          <ac:chgData name="Aaron Cyr" userId="f710c333df2a0e40" providerId="LiveId" clId="{A03BB898-8A07-4767-BB05-B0A247932A52}" dt="2020-10-20T12:58:05.843" v="857" actId="1076"/>
          <ac:picMkLst>
            <pc:docMk/>
            <pc:sldMk cId="819864551" sldId="281"/>
            <ac:picMk id="4" creationId="{5B1BBF50-EBBD-4B9A-9AF4-1871FBF3F18A}"/>
          </ac:picMkLst>
        </pc:picChg>
        <pc:picChg chg="add mod">
          <ac:chgData name="Aaron Cyr" userId="f710c333df2a0e40" providerId="LiveId" clId="{A03BB898-8A07-4767-BB05-B0A247932A52}" dt="2020-10-20T12:58:07.716" v="858" actId="1076"/>
          <ac:picMkLst>
            <pc:docMk/>
            <pc:sldMk cId="819864551" sldId="281"/>
            <ac:picMk id="9" creationId="{B5F29156-F028-46DD-8B24-DD4C6F8E1908}"/>
          </ac:picMkLst>
        </pc:picChg>
      </pc:sldChg>
      <pc:sldChg chg="addSp delSp modSp mod">
        <pc:chgData name="Aaron Cyr" userId="f710c333df2a0e40" providerId="LiveId" clId="{A03BB898-8A07-4767-BB05-B0A247932A52}" dt="2020-10-20T21:41:11.791" v="2722" actId="1076"/>
        <pc:sldMkLst>
          <pc:docMk/>
          <pc:sldMk cId="2731431332" sldId="282"/>
        </pc:sldMkLst>
        <pc:spChg chg="mod">
          <ac:chgData name="Aaron Cyr" userId="f710c333df2a0e40" providerId="LiveId" clId="{A03BB898-8A07-4767-BB05-B0A247932A52}" dt="2020-10-20T12:59:21.914" v="869" actId="20577"/>
          <ac:spMkLst>
            <pc:docMk/>
            <pc:sldMk cId="2731431332" sldId="282"/>
            <ac:spMk id="2" creationId="{AAF17E65-8BFA-47F4-A3A9-2718B2C05385}"/>
          </ac:spMkLst>
        </pc:spChg>
        <pc:spChg chg="add del mod">
          <ac:chgData name="Aaron Cyr" userId="f710c333df2a0e40" providerId="LiveId" clId="{A03BB898-8A07-4767-BB05-B0A247932A52}" dt="2020-10-20T12:59:48.400" v="870" actId="22"/>
          <ac:spMkLst>
            <pc:docMk/>
            <pc:sldMk cId="2731431332" sldId="282"/>
            <ac:spMk id="6" creationId="{B233F8A2-1070-440F-BEBB-5737505A94FB}"/>
          </ac:spMkLst>
        </pc:spChg>
        <pc:spChg chg="add mod">
          <ac:chgData name="Aaron Cyr" userId="f710c333df2a0e40" providerId="LiveId" clId="{A03BB898-8A07-4767-BB05-B0A247932A52}" dt="2020-10-20T21:38:23.752" v="2660" actId="1076"/>
          <ac:spMkLst>
            <pc:docMk/>
            <pc:sldMk cId="2731431332" sldId="282"/>
            <ac:spMk id="17" creationId="{1A6C95DF-7B63-478B-A503-DD3591F7B49E}"/>
          </ac:spMkLst>
        </pc:spChg>
        <pc:spChg chg="add mod">
          <ac:chgData name="Aaron Cyr" userId="f710c333df2a0e40" providerId="LiveId" clId="{A03BB898-8A07-4767-BB05-B0A247932A52}" dt="2020-10-20T21:41:11.791" v="2722" actId="1076"/>
          <ac:spMkLst>
            <pc:docMk/>
            <pc:sldMk cId="2731431332" sldId="282"/>
            <ac:spMk id="19" creationId="{909DC15B-FFAC-4AC4-8B02-5B52B696E54C}"/>
          </ac:spMkLst>
        </pc:spChg>
        <pc:picChg chg="del">
          <ac:chgData name="Aaron Cyr" userId="f710c333df2a0e40" providerId="LiveId" clId="{A03BB898-8A07-4767-BB05-B0A247932A52}" dt="2020-10-20T12:58:16.203" v="859" actId="478"/>
          <ac:picMkLst>
            <pc:docMk/>
            <pc:sldMk cId="2731431332" sldId="282"/>
            <ac:picMk id="5" creationId="{2024178D-A73E-4A4D-B192-8754B82C6625}"/>
          </ac:picMkLst>
        </pc:picChg>
        <pc:picChg chg="add mod ord">
          <ac:chgData name="Aaron Cyr" userId="f710c333df2a0e40" providerId="LiveId" clId="{A03BB898-8A07-4767-BB05-B0A247932A52}" dt="2020-10-20T13:00:30.051" v="880" actId="1076"/>
          <ac:picMkLst>
            <pc:docMk/>
            <pc:sldMk cId="2731431332" sldId="282"/>
            <ac:picMk id="8" creationId="{E9389BF4-7BCE-4B94-96D4-6BBEE0F9F893}"/>
          </ac:picMkLst>
        </pc:picChg>
        <pc:picChg chg="add mod">
          <ac:chgData name="Aaron Cyr" userId="f710c333df2a0e40" providerId="LiveId" clId="{A03BB898-8A07-4767-BB05-B0A247932A52}" dt="2020-10-20T13:00:23.517" v="878" actId="1076"/>
          <ac:picMkLst>
            <pc:docMk/>
            <pc:sldMk cId="2731431332" sldId="282"/>
            <ac:picMk id="10" creationId="{2021B31A-6328-4A26-915A-F3DC208E02A2}"/>
          </ac:picMkLst>
        </pc:picChg>
        <pc:picChg chg="add mod">
          <ac:chgData name="Aaron Cyr" userId="f710c333df2a0e40" providerId="LiveId" clId="{A03BB898-8A07-4767-BB05-B0A247932A52}" dt="2020-10-20T13:00:25.475" v="879" actId="1076"/>
          <ac:picMkLst>
            <pc:docMk/>
            <pc:sldMk cId="2731431332" sldId="282"/>
            <ac:picMk id="12" creationId="{A81B22C5-45A8-4020-9BFF-AF7913092662}"/>
          </ac:picMkLst>
        </pc:picChg>
        <pc:cxnChg chg="add mod">
          <ac:chgData name="Aaron Cyr" userId="f710c333df2a0e40" providerId="LiveId" clId="{A03BB898-8A07-4767-BB05-B0A247932A52}" dt="2020-10-20T13:01:01.943" v="882" actId="14100"/>
          <ac:cxnSpMkLst>
            <pc:docMk/>
            <pc:sldMk cId="2731431332" sldId="282"/>
            <ac:cxnSpMk id="14" creationId="{004A6C53-FE0F-4744-9DDF-1FE981231433}"/>
          </ac:cxnSpMkLst>
        </pc:cxnChg>
      </pc:sldChg>
      <pc:sldChg chg="addSp delSp modSp mod">
        <pc:chgData name="Aaron Cyr" userId="f710c333df2a0e40" providerId="LiveId" clId="{A03BB898-8A07-4767-BB05-B0A247932A52}" dt="2020-10-20T21:41:18.480" v="2726" actId="1076"/>
        <pc:sldMkLst>
          <pc:docMk/>
          <pc:sldMk cId="2033564790" sldId="283"/>
        </pc:sldMkLst>
        <pc:spChg chg="mod">
          <ac:chgData name="Aaron Cyr" userId="f710c333df2a0e40" providerId="LiveId" clId="{A03BB898-8A07-4767-BB05-B0A247932A52}" dt="2020-10-20T13:02:17.310" v="900" actId="20577"/>
          <ac:spMkLst>
            <pc:docMk/>
            <pc:sldMk cId="2033564790" sldId="283"/>
            <ac:spMk id="2" creationId="{ECA987D2-4D3E-483E-ABCD-F72AE529A406}"/>
          </ac:spMkLst>
        </pc:spChg>
        <pc:spChg chg="add del mod">
          <ac:chgData name="Aaron Cyr" userId="f710c333df2a0e40" providerId="LiveId" clId="{A03BB898-8A07-4767-BB05-B0A247932A52}" dt="2020-10-20T21:38:29.138" v="2663" actId="478"/>
          <ac:spMkLst>
            <pc:docMk/>
            <pc:sldMk cId="2033564790" sldId="283"/>
            <ac:spMk id="11" creationId="{36BDFB89-3A78-4D9C-8DB2-5357C681A3E5}"/>
          </ac:spMkLst>
        </pc:spChg>
        <pc:spChg chg="add mod">
          <ac:chgData name="Aaron Cyr" userId="f710c333df2a0e40" providerId="LiveId" clId="{A03BB898-8A07-4767-BB05-B0A247932A52}" dt="2020-10-20T21:41:18.480" v="2726" actId="1076"/>
          <ac:spMkLst>
            <pc:docMk/>
            <pc:sldMk cId="2033564790" sldId="283"/>
            <ac:spMk id="13" creationId="{81FDC0D7-3D8F-4A5D-91A8-E11ABDCA764E}"/>
          </ac:spMkLst>
        </pc:spChg>
        <pc:picChg chg="add mod">
          <ac:chgData name="Aaron Cyr" userId="f710c333df2a0e40" providerId="LiveId" clId="{A03BB898-8A07-4767-BB05-B0A247932A52}" dt="2020-10-20T21:41:16.321" v="2725" actId="1076"/>
          <ac:picMkLst>
            <pc:docMk/>
            <pc:sldMk cId="2033564790" sldId="283"/>
            <ac:picMk id="4" creationId="{441B791A-4C75-491F-8B93-F3E63425B5EC}"/>
          </ac:picMkLst>
        </pc:picChg>
        <pc:picChg chg="del">
          <ac:chgData name="Aaron Cyr" userId="f710c333df2a0e40" providerId="LiveId" clId="{A03BB898-8A07-4767-BB05-B0A247932A52}" dt="2020-10-20T13:02:18.937" v="901" actId="478"/>
          <ac:picMkLst>
            <pc:docMk/>
            <pc:sldMk cId="2033564790" sldId="283"/>
            <ac:picMk id="5" creationId="{9BB16D7E-BF26-42B0-A03F-6D3C32177676}"/>
          </ac:picMkLst>
        </pc:picChg>
        <pc:picChg chg="add mod">
          <ac:chgData name="Aaron Cyr" userId="f710c333df2a0e40" providerId="LiveId" clId="{A03BB898-8A07-4767-BB05-B0A247932A52}" dt="2020-10-20T13:03:31.843" v="905" actId="1076"/>
          <ac:picMkLst>
            <pc:docMk/>
            <pc:sldMk cId="2033564790" sldId="283"/>
            <ac:picMk id="8" creationId="{30C85C31-3802-4601-99D3-B5AD7C21A880}"/>
          </ac:picMkLst>
        </pc:picChg>
        <pc:cxnChg chg="add mod">
          <ac:chgData name="Aaron Cyr" userId="f710c333df2a0e40" providerId="LiveId" clId="{A03BB898-8A07-4767-BB05-B0A247932A52}" dt="2020-10-20T13:03:38.763" v="907" actId="1076"/>
          <ac:cxnSpMkLst>
            <pc:docMk/>
            <pc:sldMk cId="2033564790" sldId="283"/>
            <ac:cxnSpMk id="9" creationId="{3F8354FE-4F5F-4709-918B-A4A84D756453}"/>
          </ac:cxnSpMkLst>
        </pc:cxnChg>
      </pc:sldChg>
      <pc:sldChg chg="addSp delSp modSp mod">
        <pc:chgData name="Aaron Cyr" userId="f710c333df2a0e40" providerId="LiveId" clId="{A03BB898-8A07-4767-BB05-B0A247932A52}" dt="2020-10-20T13:05:29.602" v="918" actId="1076"/>
        <pc:sldMkLst>
          <pc:docMk/>
          <pc:sldMk cId="1355970484" sldId="284"/>
        </pc:sldMkLst>
        <pc:spChg chg="add del mod">
          <ac:chgData name="Aaron Cyr" userId="f710c333df2a0e40" providerId="LiveId" clId="{A03BB898-8A07-4767-BB05-B0A247932A52}" dt="2020-10-20T13:05:15.803" v="910" actId="22"/>
          <ac:spMkLst>
            <pc:docMk/>
            <pc:sldMk cId="1355970484" sldId="284"/>
            <ac:spMk id="6" creationId="{809C67B2-2116-4A06-86B5-989E1B543713}"/>
          </ac:spMkLst>
        </pc:spChg>
        <pc:picChg chg="add del">
          <ac:chgData name="Aaron Cyr" userId="f710c333df2a0e40" providerId="LiveId" clId="{A03BB898-8A07-4767-BB05-B0A247932A52}" dt="2020-10-20T13:05:17.280" v="912" actId="478"/>
          <ac:picMkLst>
            <pc:docMk/>
            <pc:sldMk cId="1355970484" sldId="284"/>
            <ac:picMk id="4" creationId="{DB29FAAD-4F6C-4428-BB94-99D0A4321B57}"/>
          </ac:picMkLst>
        </pc:picChg>
        <pc:picChg chg="del">
          <ac:chgData name="Aaron Cyr" userId="f710c333df2a0e40" providerId="LiveId" clId="{A03BB898-8A07-4767-BB05-B0A247932A52}" dt="2020-10-20T13:05:12.052" v="909" actId="478"/>
          <ac:picMkLst>
            <pc:docMk/>
            <pc:sldMk cId="1355970484" sldId="284"/>
            <ac:picMk id="7" creationId="{FDE20D8B-C0D7-48C9-80BD-113E39808213}"/>
          </ac:picMkLst>
        </pc:picChg>
        <pc:picChg chg="add mod ord">
          <ac:chgData name="Aaron Cyr" userId="f710c333df2a0e40" providerId="LiveId" clId="{A03BB898-8A07-4767-BB05-B0A247932A52}" dt="2020-10-20T13:05:29.602" v="918" actId="1076"/>
          <ac:picMkLst>
            <pc:docMk/>
            <pc:sldMk cId="1355970484" sldId="284"/>
            <ac:picMk id="10" creationId="{2D5522D2-CB42-4E81-86B1-4F96AB091766}"/>
          </ac:picMkLst>
        </pc:picChg>
      </pc:sldChg>
      <pc:sldChg chg="addSp delSp modSp mod">
        <pc:chgData name="Aaron Cyr" userId="f710c333df2a0e40" providerId="LiveId" clId="{A03BB898-8A07-4767-BB05-B0A247932A52}" dt="2020-10-20T13:07:49.596" v="949" actId="1076"/>
        <pc:sldMkLst>
          <pc:docMk/>
          <pc:sldMk cId="415230488" sldId="285"/>
        </pc:sldMkLst>
        <pc:spChg chg="mod">
          <ac:chgData name="Aaron Cyr" userId="f710c333df2a0e40" providerId="LiveId" clId="{A03BB898-8A07-4767-BB05-B0A247932A52}" dt="2020-10-20T13:06:55.442" v="942" actId="20577"/>
          <ac:spMkLst>
            <pc:docMk/>
            <pc:sldMk cId="415230488" sldId="285"/>
            <ac:spMk id="2" creationId="{D3F120D8-AC11-4D1E-A436-146D322C898D}"/>
          </ac:spMkLst>
        </pc:spChg>
        <pc:spChg chg="del">
          <ac:chgData name="Aaron Cyr" userId="f710c333df2a0e40" providerId="LiveId" clId="{A03BB898-8A07-4767-BB05-B0A247932A52}" dt="2020-10-20T13:06:46.837" v="924" actId="478"/>
          <ac:spMkLst>
            <pc:docMk/>
            <pc:sldMk cId="415230488" sldId="285"/>
            <ac:spMk id="6" creationId="{EB82FDE9-8A78-450A-B9C0-9F88E7924C4D}"/>
          </ac:spMkLst>
        </pc:spChg>
        <pc:spChg chg="add del mod">
          <ac:chgData name="Aaron Cyr" userId="f710c333df2a0e40" providerId="LiveId" clId="{A03BB898-8A07-4767-BB05-B0A247932A52}" dt="2020-10-20T13:06:43.824" v="921" actId="22"/>
          <ac:spMkLst>
            <pc:docMk/>
            <pc:sldMk cId="415230488" sldId="285"/>
            <ac:spMk id="9" creationId="{A422EFA7-976F-4CA0-81DE-7FD2D38F9D6B}"/>
          </ac:spMkLst>
        </pc:spChg>
        <pc:picChg chg="add del">
          <ac:chgData name="Aaron Cyr" userId="f710c333df2a0e40" providerId="LiveId" clId="{A03BB898-8A07-4767-BB05-B0A247932A52}" dt="2020-10-20T13:06:45.345" v="923" actId="478"/>
          <ac:picMkLst>
            <pc:docMk/>
            <pc:sldMk cId="415230488" sldId="285"/>
            <ac:picMk id="4" creationId="{205EAA95-DBAF-4F0D-9857-96DA4E62C4E3}"/>
          </ac:picMkLst>
        </pc:picChg>
        <pc:picChg chg="del">
          <ac:chgData name="Aaron Cyr" userId="f710c333df2a0e40" providerId="LiveId" clId="{A03BB898-8A07-4767-BB05-B0A247932A52}" dt="2020-10-20T13:06:40.101" v="920" actId="478"/>
          <ac:picMkLst>
            <pc:docMk/>
            <pc:sldMk cId="415230488" sldId="285"/>
            <ac:picMk id="5" creationId="{4D8D9451-A21F-402D-B01B-BEFD9360099A}"/>
          </ac:picMkLst>
        </pc:picChg>
        <pc:picChg chg="add mod ord">
          <ac:chgData name="Aaron Cyr" userId="f710c333df2a0e40" providerId="LiveId" clId="{A03BB898-8A07-4767-BB05-B0A247932A52}" dt="2020-10-20T13:07:47.779" v="948" actId="1076"/>
          <ac:picMkLst>
            <pc:docMk/>
            <pc:sldMk cId="415230488" sldId="285"/>
            <ac:picMk id="11" creationId="{34552943-2042-45F5-B0F2-7DA3FE2D4DD4}"/>
          </ac:picMkLst>
        </pc:picChg>
        <pc:picChg chg="add mod">
          <ac:chgData name="Aaron Cyr" userId="f710c333df2a0e40" providerId="LiveId" clId="{A03BB898-8A07-4767-BB05-B0A247932A52}" dt="2020-10-20T13:07:49.596" v="949" actId="1076"/>
          <ac:picMkLst>
            <pc:docMk/>
            <pc:sldMk cId="415230488" sldId="285"/>
            <ac:picMk id="13" creationId="{D26BD3B9-7D3C-4903-B108-9396B0859D79}"/>
          </ac:picMkLst>
        </pc:picChg>
      </pc:sldChg>
      <pc:sldChg chg="addSp delSp modSp mod">
        <pc:chgData name="Aaron Cyr" userId="f710c333df2a0e40" providerId="LiveId" clId="{A03BB898-8A07-4767-BB05-B0A247932A52}" dt="2020-10-20T13:08:39.092" v="960" actId="20577"/>
        <pc:sldMkLst>
          <pc:docMk/>
          <pc:sldMk cId="1054240780" sldId="286"/>
        </pc:sldMkLst>
        <pc:spChg chg="del">
          <ac:chgData name="Aaron Cyr" userId="f710c333df2a0e40" providerId="LiveId" clId="{A03BB898-8A07-4767-BB05-B0A247932A52}" dt="2020-10-20T13:08:27.781" v="950" actId="478"/>
          <ac:spMkLst>
            <pc:docMk/>
            <pc:sldMk cId="1054240780" sldId="286"/>
            <ac:spMk id="3" creationId="{1CE0A0E8-2802-4F7E-9BF7-767ACF6E330E}"/>
          </ac:spMkLst>
        </pc:spChg>
        <pc:spChg chg="mod">
          <ac:chgData name="Aaron Cyr" userId="f710c333df2a0e40" providerId="LiveId" clId="{A03BB898-8A07-4767-BB05-B0A247932A52}" dt="2020-10-20T13:08:39.092" v="960" actId="20577"/>
          <ac:spMkLst>
            <pc:docMk/>
            <pc:sldMk cId="1054240780" sldId="286"/>
            <ac:spMk id="4" creationId="{BD16C4B2-AF9F-47F8-B3D8-E451C87F11DE}"/>
          </ac:spMkLst>
        </pc:spChg>
        <pc:spChg chg="add del mod">
          <ac:chgData name="Aaron Cyr" userId="f710c333df2a0e40" providerId="LiveId" clId="{A03BB898-8A07-4767-BB05-B0A247932A52}" dt="2020-10-20T13:08:28.829" v="951" actId="22"/>
          <ac:spMkLst>
            <pc:docMk/>
            <pc:sldMk cId="1054240780" sldId="286"/>
            <ac:spMk id="5" creationId="{77F0F75E-73EF-4CFF-A1AB-38E840FC51FF}"/>
          </ac:spMkLst>
        </pc:spChg>
        <pc:spChg chg="del">
          <ac:chgData name="Aaron Cyr" userId="f710c333df2a0e40" providerId="LiveId" clId="{A03BB898-8A07-4767-BB05-B0A247932A52}" dt="2020-10-20T13:08:27.781" v="950" actId="478"/>
          <ac:spMkLst>
            <pc:docMk/>
            <pc:sldMk cId="1054240780" sldId="286"/>
            <ac:spMk id="11" creationId="{91ACA7C2-8BEF-4072-B16F-43ACC7B37F48}"/>
          </ac:spMkLst>
        </pc:spChg>
        <pc:spChg chg="del">
          <ac:chgData name="Aaron Cyr" userId="f710c333df2a0e40" providerId="LiveId" clId="{A03BB898-8A07-4767-BB05-B0A247932A52}" dt="2020-10-20T13:08:27.781" v="950" actId="478"/>
          <ac:spMkLst>
            <pc:docMk/>
            <pc:sldMk cId="1054240780" sldId="286"/>
            <ac:spMk id="13" creationId="{575D7BD1-7342-40B5-8774-5EB78615AF83}"/>
          </ac:spMkLst>
        </pc:spChg>
        <pc:spChg chg="del">
          <ac:chgData name="Aaron Cyr" userId="f710c333df2a0e40" providerId="LiveId" clId="{A03BB898-8A07-4767-BB05-B0A247932A52}" dt="2020-10-20T13:08:27.781" v="950" actId="478"/>
          <ac:spMkLst>
            <pc:docMk/>
            <pc:sldMk cId="1054240780" sldId="286"/>
            <ac:spMk id="15" creationId="{29CB09D8-8CFE-4F5B-BE4C-D3F1A45291AE}"/>
          </ac:spMkLst>
        </pc:spChg>
        <pc:picChg chg="del">
          <ac:chgData name="Aaron Cyr" userId="f710c333df2a0e40" providerId="LiveId" clId="{A03BB898-8A07-4767-BB05-B0A247932A52}" dt="2020-10-20T13:08:27.781" v="950" actId="478"/>
          <ac:picMkLst>
            <pc:docMk/>
            <pc:sldMk cId="1054240780" sldId="286"/>
            <ac:picMk id="6" creationId="{AFF75C45-956E-4CCB-8D08-A67EE820587C}"/>
          </ac:picMkLst>
        </pc:picChg>
        <pc:picChg chg="del">
          <ac:chgData name="Aaron Cyr" userId="f710c333df2a0e40" providerId="LiveId" clId="{A03BB898-8A07-4767-BB05-B0A247932A52}" dt="2020-10-20T13:08:27.781" v="950" actId="478"/>
          <ac:picMkLst>
            <pc:docMk/>
            <pc:sldMk cId="1054240780" sldId="286"/>
            <ac:picMk id="8" creationId="{38171183-41EE-454B-8C32-A99D567211BC}"/>
          </ac:picMkLst>
        </pc:picChg>
        <pc:picChg chg="add mod ord">
          <ac:chgData name="Aaron Cyr" userId="f710c333df2a0e40" providerId="LiveId" clId="{A03BB898-8A07-4767-BB05-B0A247932A52}" dt="2020-10-20T13:08:35.602" v="953" actId="1076"/>
          <ac:picMkLst>
            <pc:docMk/>
            <pc:sldMk cId="1054240780" sldId="286"/>
            <ac:picMk id="9" creationId="{956D1036-657B-4CD6-B11F-BB48420507BA}"/>
          </ac:picMkLst>
        </pc:picChg>
        <pc:picChg chg="del">
          <ac:chgData name="Aaron Cyr" userId="f710c333df2a0e40" providerId="LiveId" clId="{A03BB898-8A07-4767-BB05-B0A247932A52}" dt="2020-10-20T13:08:27.781" v="950" actId="478"/>
          <ac:picMkLst>
            <pc:docMk/>
            <pc:sldMk cId="1054240780" sldId="286"/>
            <ac:picMk id="10" creationId="{D293727A-47FF-4B6F-A3D9-F3AB06CD4E1B}"/>
          </ac:picMkLst>
        </pc:picChg>
      </pc:sldChg>
      <pc:sldChg chg="addSp delSp modSp mod">
        <pc:chgData name="Aaron Cyr" userId="f710c333df2a0e40" providerId="LiveId" clId="{A03BB898-8A07-4767-BB05-B0A247932A52}" dt="2020-10-20T21:41:23.232" v="2728" actId="1076"/>
        <pc:sldMkLst>
          <pc:docMk/>
          <pc:sldMk cId="1728515736" sldId="287"/>
        </pc:sldMkLst>
        <pc:spChg chg="mod">
          <ac:chgData name="Aaron Cyr" userId="f710c333df2a0e40" providerId="LiveId" clId="{A03BB898-8A07-4767-BB05-B0A247932A52}" dt="2020-10-20T13:11:04.745" v="968" actId="20577"/>
          <ac:spMkLst>
            <pc:docMk/>
            <pc:sldMk cId="1728515736" sldId="287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21:38:34.704" v="2665" actId="1076"/>
          <ac:spMkLst>
            <pc:docMk/>
            <pc:sldMk cId="1728515736" sldId="287"/>
            <ac:spMk id="10" creationId="{1FF959AA-2400-4EB5-A6A2-5F4490247FFF}"/>
          </ac:spMkLst>
        </pc:spChg>
        <pc:spChg chg="add mod">
          <ac:chgData name="Aaron Cyr" userId="f710c333df2a0e40" providerId="LiveId" clId="{A03BB898-8A07-4767-BB05-B0A247932A52}" dt="2020-10-20T21:41:23.232" v="2728" actId="1076"/>
          <ac:spMkLst>
            <pc:docMk/>
            <pc:sldMk cId="1728515736" sldId="287"/>
            <ac:spMk id="13" creationId="{1E9D9E63-7552-416B-9CC7-DDD0499FD7E0}"/>
          </ac:spMkLst>
        </pc:spChg>
        <pc:picChg chg="add del">
          <ac:chgData name="Aaron Cyr" userId="f710c333df2a0e40" providerId="LiveId" clId="{A03BB898-8A07-4767-BB05-B0A247932A52}" dt="2020-10-20T13:10:51.947" v="962" actId="22"/>
          <ac:picMkLst>
            <pc:docMk/>
            <pc:sldMk cId="1728515736" sldId="287"/>
            <ac:picMk id="3" creationId="{B91C9DFB-94DF-4A10-8BA2-E84107489168}"/>
          </ac:picMkLst>
        </pc:picChg>
        <pc:picChg chg="add mod">
          <ac:chgData name="Aaron Cyr" userId="f710c333df2a0e40" providerId="LiveId" clId="{A03BB898-8A07-4767-BB05-B0A247932A52}" dt="2020-10-20T13:13:16.018" v="971" actId="1076"/>
          <ac:picMkLst>
            <pc:docMk/>
            <pc:sldMk cId="1728515736" sldId="287"/>
            <ac:picMk id="6" creationId="{61401D81-B29F-450F-ABA3-896B059E04F0}"/>
          </ac:picMkLst>
        </pc:picChg>
        <pc:picChg chg="add mod">
          <ac:chgData name="Aaron Cyr" userId="f710c333df2a0e40" providerId="LiveId" clId="{A03BB898-8A07-4767-BB05-B0A247932A52}" dt="2020-10-20T13:13:17.049" v="972" actId="1076"/>
          <ac:picMkLst>
            <pc:docMk/>
            <pc:sldMk cId="1728515736" sldId="287"/>
            <ac:picMk id="8" creationId="{A68737E7-7F2E-4480-A7C8-C206D8A89A15}"/>
          </ac:picMkLst>
        </pc:picChg>
        <pc:picChg chg="del">
          <ac:chgData name="Aaron Cyr" userId="f710c333df2a0e40" providerId="LiveId" clId="{A03BB898-8A07-4767-BB05-B0A247932A52}" dt="2020-10-20T13:10:52.831" v="963" actId="478"/>
          <ac:picMkLst>
            <pc:docMk/>
            <pc:sldMk cId="1728515736" sldId="287"/>
            <ac:picMk id="9" creationId="{386A35ED-6107-46CD-9CD0-9DE93C783D28}"/>
          </ac:picMkLst>
        </pc:picChg>
        <pc:cxnChg chg="add mod">
          <ac:chgData name="Aaron Cyr" userId="f710c333df2a0e40" providerId="LiveId" clId="{A03BB898-8A07-4767-BB05-B0A247932A52}" dt="2020-10-20T13:13:26.154" v="974" actId="1076"/>
          <ac:cxnSpMkLst>
            <pc:docMk/>
            <pc:sldMk cId="1728515736" sldId="287"/>
            <ac:cxnSpMk id="11" creationId="{4068FC39-29E0-4F9C-BB43-A68C24B779EF}"/>
          </ac:cxnSpMkLst>
        </pc:cxnChg>
      </pc:sldChg>
      <pc:sldChg chg="addSp delSp modSp mod">
        <pc:chgData name="Aaron Cyr" userId="f710c333df2a0e40" providerId="LiveId" clId="{A03BB898-8A07-4767-BB05-B0A247932A52}" dt="2020-10-20T21:41:29.856" v="2730" actId="1076"/>
        <pc:sldMkLst>
          <pc:docMk/>
          <pc:sldMk cId="3849373017" sldId="288"/>
        </pc:sldMkLst>
        <pc:spChg chg="mod">
          <ac:chgData name="Aaron Cyr" userId="f710c333df2a0e40" providerId="LiveId" clId="{A03BB898-8A07-4767-BB05-B0A247932A52}" dt="2020-10-20T13:18:14.888" v="1041" actId="6549"/>
          <ac:spMkLst>
            <pc:docMk/>
            <pc:sldMk cId="3849373017" sldId="288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13:18:17.359" v="1043" actId="478"/>
          <ac:spMkLst>
            <pc:docMk/>
            <pc:sldMk cId="3849373017" sldId="288"/>
            <ac:spMk id="5" creationId="{05EC9AEC-9F9B-49AB-905F-29F8C350F872}"/>
          </ac:spMkLst>
        </pc:spChg>
        <pc:spChg chg="del">
          <ac:chgData name="Aaron Cyr" userId="f710c333df2a0e40" providerId="LiveId" clId="{A03BB898-8A07-4767-BB05-B0A247932A52}" dt="2020-10-20T13:18:18.967" v="1045" actId="478"/>
          <ac:spMkLst>
            <pc:docMk/>
            <pc:sldMk cId="3849373017" sldId="288"/>
            <ac:spMk id="8" creationId="{4654D021-A201-43E7-BF3A-E401EBF2030C}"/>
          </ac:spMkLst>
        </pc:spChg>
        <pc:spChg chg="add mod">
          <ac:chgData name="Aaron Cyr" userId="f710c333df2a0e40" providerId="LiveId" clId="{A03BB898-8A07-4767-BB05-B0A247932A52}" dt="2020-10-20T21:38:41.632" v="2667" actId="1076"/>
          <ac:spMkLst>
            <pc:docMk/>
            <pc:sldMk cId="3849373017" sldId="288"/>
            <ac:spMk id="22" creationId="{8D319336-5297-4C64-933A-77893F31C2C4}"/>
          </ac:spMkLst>
        </pc:spChg>
        <pc:spChg chg="add mod">
          <ac:chgData name="Aaron Cyr" userId="f710c333df2a0e40" providerId="LiveId" clId="{A03BB898-8A07-4767-BB05-B0A247932A52}" dt="2020-10-20T21:41:29.856" v="2730" actId="1076"/>
          <ac:spMkLst>
            <pc:docMk/>
            <pc:sldMk cId="3849373017" sldId="288"/>
            <ac:spMk id="24" creationId="{532614C4-6325-41D9-AF9E-5275DD590233}"/>
          </ac:spMkLst>
        </pc:spChg>
        <pc:picChg chg="del">
          <ac:chgData name="Aaron Cyr" userId="f710c333df2a0e40" providerId="LiveId" clId="{A03BB898-8A07-4767-BB05-B0A247932A52}" dt="2020-10-20T13:18:16.889" v="1042" actId="478"/>
          <ac:picMkLst>
            <pc:docMk/>
            <pc:sldMk cId="3849373017" sldId="288"/>
            <ac:picMk id="3" creationId="{BBC3A78D-EDFD-4B1E-A6C6-B247E21C79DD}"/>
          </ac:picMkLst>
        </pc:picChg>
        <pc:picChg chg="add mod">
          <ac:chgData name="Aaron Cyr" userId="f710c333df2a0e40" providerId="LiveId" clId="{A03BB898-8A07-4767-BB05-B0A247932A52}" dt="2020-10-20T13:23:22.952" v="1072" actId="1076"/>
          <ac:picMkLst>
            <pc:docMk/>
            <pc:sldMk cId="3849373017" sldId="288"/>
            <ac:picMk id="6" creationId="{F0E7DF33-C70A-4137-86DF-1AECF261A24B}"/>
          </ac:picMkLst>
        </pc:picChg>
        <pc:picChg chg="del">
          <ac:chgData name="Aaron Cyr" userId="f710c333df2a0e40" providerId="LiveId" clId="{A03BB898-8A07-4767-BB05-B0A247932A52}" dt="2020-10-20T13:18:17.807" v="1044" actId="478"/>
          <ac:picMkLst>
            <pc:docMk/>
            <pc:sldMk cId="3849373017" sldId="288"/>
            <ac:picMk id="7" creationId="{BA36E4DD-3A7C-4291-92EA-02E44E37456D}"/>
          </ac:picMkLst>
        </pc:picChg>
        <pc:picChg chg="add mod">
          <ac:chgData name="Aaron Cyr" userId="f710c333df2a0e40" providerId="LiveId" clId="{A03BB898-8A07-4767-BB05-B0A247932A52}" dt="2020-10-20T13:23:33.222" v="1090" actId="1035"/>
          <ac:picMkLst>
            <pc:docMk/>
            <pc:sldMk cId="3849373017" sldId="288"/>
            <ac:picMk id="12" creationId="{978F3A86-89DE-4F5E-BB93-96D3CD942899}"/>
          </ac:picMkLst>
        </pc:picChg>
        <pc:picChg chg="add mod">
          <ac:chgData name="Aaron Cyr" userId="f710c333df2a0e40" providerId="LiveId" clId="{A03BB898-8A07-4767-BB05-B0A247932A52}" dt="2020-10-20T13:23:34.686" v="1093" actId="1035"/>
          <ac:picMkLst>
            <pc:docMk/>
            <pc:sldMk cId="3849373017" sldId="288"/>
            <ac:picMk id="14" creationId="{DE78C7F1-2A10-478D-B72F-F003B80DA4E1}"/>
          </ac:picMkLst>
        </pc:picChg>
        <pc:picChg chg="add mod">
          <ac:chgData name="Aaron Cyr" userId="f710c333df2a0e40" providerId="LiveId" clId="{A03BB898-8A07-4767-BB05-B0A247932A52}" dt="2020-10-20T13:23:35.886" v="1096" actId="1037"/>
          <ac:picMkLst>
            <pc:docMk/>
            <pc:sldMk cId="3849373017" sldId="288"/>
            <ac:picMk id="16" creationId="{EEF2BFCC-4780-4B4B-B6B7-961667D1A019}"/>
          </ac:picMkLst>
        </pc:picChg>
        <pc:picChg chg="add mod">
          <ac:chgData name="Aaron Cyr" userId="f710c333df2a0e40" providerId="LiveId" clId="{A03BB898-8A07-4767-BB05-B0A247932A52}" dt="2020-10-20T13:23:37.775" v="1100" actId="1035"/>
          <ac:picMkLst>
            <pc:docMk/>
            <pc:sldMk cId="3849373017" sldId="288"/>
            <ac:picMk id="18" creationId="{382F77CB-AA5C-41C7-AF77-F3ABE823B399}"/>
          </ac:picMkLst>
        </pc:picChg>
        <pc:picChg chg="add mod">
          <ac:chgData name="Aaron Cyr" userId="f710c333df2a0e40" providerId="LiveId" clId="{A03BB898-8A07-4767-BB05-B0A247932A52}" dt="2020-10-20T13:23:38.399" v="1102" actId="1035"/>
          <ac:picMkLst>
            <pc:docMk/>
            <pc:sldMk cId="3849373017" sldId="288"/>
            <ac:picMk id="20" creationId="{0A4E8475-771E-48E6-8848-2264404F6413}"/>
          </ac:picMkLst>
        </pc:picChg>
        <pc:cxnChg chg="add mod">
          <ac:chgData name="Aaron Cyr" userId="f710c333df2a0e40" providerId="LiveId" clId="{A03BB898-8A07-4767-BB05-B0A247932A52}" dt="2020-10-20T13:23:29.615" v="1079" actId="1035"/>
          <ac:cxnSpMkLst>
            <pc:docMk/>
            <pc:sldMk cId="3849373017" sldId="288"/>
            <ac:cxnSpMk id="11" creationId="{06AC7546-814A-46BD-AA68-6C60F2E5613D}"/>
          </ac:cxnSpMkLst>
        </pc:cxnChg>
      </pc:sldChg>
      <pc:sldChg chg="addSp delSp modSp mod">
        <pc:chgData name="Aaron Cyr" userId="f710c333df2a0e40" providerId="LiveId" clId="{A03BB898-8A07-4767-BB05-B0A247932A52}" dt="2020-10-20T13:29:04.737" v="1255" actId="1035"/>
        <pc:sldMkLst>
          <pc:docMk/>
          <pc:sldMk cId="49853463" sldId="289"/>
        </pc:sldMkLst>
        <pc:spChg chg="mod">
          <ac:chgData name="Aaron Cyr" userId="f710c333df2a0e40" providerId="LiveId" clId="{A03BB898-8A07-4767-BB05-B0A247932A52}" dt="2020-10-20T13:24:01.479" v="1128" actId="20577"/>
          <ac:spMkLst>
            <pc:docMk/>
            <pc:sldMk cId="49853463" sldId="289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13:23:02.862" v="1064" actId="478"/>
          <ac:spMkLst>
            <pc:docMk/>
            <pc:sldMk cId="49853463" sldId="289"/>
            <ac:spMk id="13" creationId="{6B080E6C-07B2-48F6-AF6A-02B4F9F5B352}"/>
          </ac:spMkLst>
        </pc:spChg>
        <pc:spChg chg="del">
          <ac:chgData name="Aaron Cyr" userId="f710c333df2a0e40" providerId="LiveId" clId="{A03BB898-8A07-4767-BB05-B0A247932A52}" dt="2020-10-20T13:23:02.862" v="1064" actId="478"/>
          <ac:spMkLst>
            <pc:docMk/>
            <pc:sldMk cId="49853463" sldId="289"/>
            <ac:spMk id="15" creationId="{F4611251-4464-4B21-AC3F-5B9C15C780DE}"/>
          </ac:spMkLst>
        </pc:spChg>
        <pc:spChg chg="del">
          <ac:chgData name="Aaron Cyr" userId="f710c333df2a0e40" providerId="LiveId" clId="{A03BB898-8A07-4767-BB05-B0A247932A52}" dt="2020-10-20T13:23:02.862" v="1064" actId="478"/>
          <ac:spMkLst>
            <pc:docMk/>
            <pc:sldMk cId="49853463" sldId="289"/>
            <ac:spMk id="17" creationId="{6D08D43E-BDD8-488F-969F-A317760C1501}"/>
          </ac:spMkLst>
        </pc:spChg>
        <pc:spChg chg="add del mod">
          <ac:chgData name="Aaron Cyr" userId="f710c333df2a0e40" providerId="LiveId" clId="{A03BB898-8A07-4767-BB05-B0A247932A52}" dt="2020-10-20T13:28:30.681" v="1239" actId="478"/>
          <ac:spMkLst>
            <pc:docMk/>
            <pc:sldMk cId="49853463" sldId="289"/>
            <ac:spMk id="20" creationId="{2A5B498E-5C0D-47F2-89C1-B467FB097130}"/>
          </ac:spMkLst>
        </pc:spChg>
        <pc:grpChg chg="del">
          <ac:chgData name="Aaron Cyr" userId="f710c333df2a0e40" providerId="LiveId" clId="{A03BB898-8A07-4767-BB05-B0A247932A52}" dt="2020-10-20T13:23:00.950" v="1063" actId="478"/>
          <ac:grpSpMkLst>
            <pc:docMk/>
            <pc:sldMk cId="49853463" sldId="289"/>
            <ac:grpSpMk id="12" creationId="{D8BB4560-B37A-4713-AF11-F52B44323B84}"/>
          </ac:grpSpMkLst>
        </pc:grpChg>
        <pc:picChg chg="add mod">
          <ac:chgData name="Aaron Cyr" userId="f710c333df2a0e40" providerId="LiveId" clId="{A03BB898-8A07-4767-BB05-B0A247932A52}" dt="2020-10-20T13:27:47.680" v="1236" actId="1076"/>
          <ac:picMkLst>
            <pc:docMk/>
            <pc:sldMk cId="49853463" sldId="289"/>
            <ac:picMk id="3" creationId="{52076C4F-F787-43B3-8815-51D58C0F8ADC}"/>
          </ac:picMkLst>
        </pc:picChg>
        <pc:picChg chg="add del mod">
          <ac:chgData name="Aaron Cyr" userId="f710c333df2a0e40" providerId="LiveId" clId="{A03BB898-8A07-4767-BB05-B0A247932A52}" dt="2020-10-20T13:27:24.854" v="1221" actId="478"/>
          <ac:picMkLst>
            <pc:docMk/>
            <pc:sldMk cId="49853463" sldId="289"/>
            <ac:picMk id="6" creationId="{8EE226B5-F8E5-4694-A465-D8A1C80E0F2B}"/>
          </ac:picMkLst>
        </pc:picChg>
        <pc:picChg chg="add del mod">
          <ac:chgData name="Aaron Cyr" userId="f710c333df2a0e40" providerId="LiveId" clId="{A03BB898-8A07-4767-BB05-B0A247932A52}" dt="2020-10-20T13:26:49.799" v="1212" actId="478"/>
          <ac:picMkLst>
            <pc:docMk/>
            <pc:sldMk cId="49853463" sldId="289"/>
            <ac:picMk id="8" creationId="{37CEDA12-C78F-4E7D-8267-F8F6AE7C8C04}"/>
          </ac:picMkLst>
        </pc:picChg>
        <pc:picChg chg="add mod">
          <ac:chgData name="Aaron Cyr" userId="f710c333df2a0e40" providerId="LiveId" clId="{A03BB898-8A07-4767-BB05-B0A247932A52}" dt="2020-10-20T13:27:38.680" v="1234" actId="1035"/>
          <ac:picMkLst>
            <pc:docMk/>
            <pc:sldMk cId="49853463" sldId="289"/>
            <ac:picMk id="14" creationId="{15CF5442-B832-4505-80EF-5780F70D7D38}"/>
          </ac:picMkLst>
        </pc:picChg>
        <pc:picChg chg="add mod">
          <ac:chgData name="Aaron Cyr" userId="f710c333df2a0e40" providerId="LiveId" clId="{A03BB898-8A07-4767-BB05-B0A247932A52}" dt="2020-10-20T13:27:31.878" v="1227" actId="1036"/>
          <ac:picMkLst>
            <pc:docMk/>
            <pc:sldMk cId="49853463" sldId="289"/>
            <ac:picMk id="19" creationId="{7EEA2DEA-8B48-425E-A4D5-F4312E6D8075}"/>
          </ac:picMkLst>
        </pc:picChg>
        <pc:picChg chg="add mod">
          <ac:chgData name="Aaron Cyr" userId="f710c333df2a0e40" providerId="LiveId" clId="{A03BB898-8A07-4767-BB05-B0A247932A52}" dt="2020-10-20T13:28:45.232" v="1241" actId="1076"/>
          <ac:picMkLst>
            <pc:docMk/>
            <pc:sldMk cId="49853463" sldId="289"/>
            <ac:picMk id="22" creationId="{DA714385-9926-47A4-84DB-8632A792E027}"/>
          </ac:picMkLst>
        </pc:picChg>
        <pc:picChg chg="add mod">
          <ac:chgData name="Aaron Cyr" userId="f710c333df2a0e40" providerId="LiveId" clId="{A03BB898-8A07-4767-BB05-B0A247932A52}" dt="2020-10-20T13:29:04.737" v="1255" actId="1035"/>
          <ac:picMkLst>
            <pc:docMk/>
            <pc:sldMk cId="49853463" sldId="289"/>
            <ac:picMk id="24" creationId="{A93C32CE-E64B-4AC6-ACE6-81AE61B02C3E}"/>
          </ac:picMkLst>
        </pc:picChg>
      </pc:sldChg>
      <pc:sldChg chg="addSp delSp modSp mod">
        <pc:chgData name="Aaron Cyr" userId="f710c333df2a0e40" providerId="LiveId" clId="{A03BB898-8A07-4767-BB05-B0A247932A52}" dt="2020-10-20T21:41:34.240" v="2732" actId="1076"/>
        <pc:sldMkLst>
          <pc:docMk/>
          <pc:sldMk cId="729728580" sldId="290"/>
        </pc:sldMkLst>
        <pc:spChg chg="mod">
          <ac:chgData name="Aaron Cyr" userId="f710c333df2a0e40" providerId="LiveId" clId="{A03BB898-8A07-4767-BB05-B0A247932A52}" dt="2020-10-20T13:29:20.599" v="1274" actId="6549"/>
          <ac:spMkLst>
            <pc:docMk/>
            <pc:sldMk cId="729728580" sldId="290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13:29:24.120" v="1276" actId="478"/>
          <ac:spMkLst>
            <pc:docMk/>
            <pc:sldMk cId="729728580" sldId="290"/>
            <ac:spMk id="7" creationId="{6BCECF35-E5C9-4285-9D13-9BDA0CB0705B}"/>
          </ac:spMkLst>
        </pc:spChg>
        <pc:spChg chg="del">
          <ac:chgData name="Aaron Cyr" userId="f710c333df2a0e40" providerId="LiveId" clId="{A03BB898-8A07-4767-BB05-B0A247932A52}" dt="2020-10-20T13:29:24.120" v="1276" actId="478"/>
          <ac:spMkLst>
            <pc:docMk/>
            <pc:sldMk cId="729728580" sldId="290"/>
            <ac:spMk id="8" creationId="{A1C6BAB9-EE93-4485-ABBD-09E4CCB660EE}"/>
          </ac:spMkLst>
        </pc:spChg>
        <pc:spChg chg="del">
          <ac:chgData name="Aaron Cyr" userId="f710c333df2a0e40" providerId="LiveId" clId="{A03BB898-8A07-4767-BB05-B0A247932A52}" dt="2020-10-20T13:29:24.120" v="1276" actId="478"/>
          <ac:spMkLst>
            <pc:docMk/>
            <pc:sldMk cId="729728580" sldId="290"/>
            <ac:spMk id="10" creationId="{886A4161-F1F0-41A0-86F2-32A00D2393AC}"/>
          </ac:spMkLst>
        </pc:spChg>
        <pc:spChg chg="add mod">
          <ac:chgData name="Aaron Cyr" userId="f710c333df2a0e40" providerId="LiveId" clId="{A03BB898-8A07-4767-BB05-B0A247932A52}" dt="2020-10-20T13:40:30.930" v="1360" actId="20577"/>
          <ac:spMkLst>
            <pc:docMk/>
            <pc:sldMk cId="729728580" sldId="290"/>
            <ac:spMk id="38" creationId="{5275DC9D-86BF-41B0-806A-D638FEFFE068}"/>
          </ac:spMkLst>
        </pc:spChg>
        <pc:spChg chg="add mod">
          <ac:chgData name="Aaron Cyr" userId="f710c333df2a0e40" providerId="LiveId" clId="{A03BB898-8A07-4767-BB05-B0A247932A52}" dt="2020-10-20T13:40:38.383" v="1363" actId="1076"/>
          <ac:spMkLst>
            <pc:docMk/>
            <pc:sldMk cId="729728580" sldId="290"/>
            <ac:spMk id="40" creationId="{2DDC5104-DA06-4570-A196-B0131AC2769A}"/>
          </ac:spMkLst>
        </pc:spChg>
        <pc:spChg chg="add mod">
          <ac:chgData name="Aaron Cyr" userId="f710c333df2a0e40" providerId="LiveId" clId="{A03BB898-8A07-4767-BB05-B0A247932A52}" dt="2020-10-20T21:38:51.472" v="2669" actId="1076"/>
          <ac:spMkLst>
            <pc:docMk/>
            <pc:sldMk cId="729728580" sldId="290"/>
            <ac:spMk id="42" creationId="{DD835DF7-4C11-4187-90A4-2D30632CFB9B}"/>
          </ac:spMkLst>
        </pc:spChg>
        <pc:spChg chg="add mod">
          <ac:chgData name="Aaron Cyr" userId="f710c333df2a0e40" providerId="LiveId" clId="{A03BB898-8A07-4767-BB05-B0A247932A52}" dt="2020-10-20T21:41:34.240" v="2732" actId="1076"/>
          <ac:spMkLst>
            <pc:docMk/>
            <pc:sldMk cId="729728580" sldId="290"/>
            <ac:spMk id="44" creationId="{85C2813C-BFCD-4F34-AE7F-124FF30AD44F}"/>
          </ac:spMkLst>
        </pc:spChg>
        <pc:picChg chg="del">
          <ac:chgData name="Aaron Cyr" userId="f710c333df2a0e40" providerId="LiveId" clId="{A03BB898-8A07-4767-BB05-B0A247932A52}" dt="2020-10-20T13:29:22.485" v="1275" actId="478"/>
          <ac:picMkLst>
            <pc:docMk/>
            <pc:sldMk cId="729728580" sldId="290"/>
            <ac:picMk id="3" creationId="{4DBB879B-F5E5-4A47-8E9C-6A6747982A32}"/>
          </ac:picMkLst>
        </pc:picChg>
        <pc:picChg chg="add mod">
          <ac:chgData name="Aaron Cyr" userId="f710c333df2a0e40" providerId="LiveId" clId="{A03BB898-8A07-4767-BB05-B0A247932A52}" dt="2020-10-20T13:30:33.903" v="1281" actId="1076"/>
          <ac:picMkLst>
            <pc:docMk/>
            <pc:sldMk cId="729728580" sldId="290"/>
            <ac:picMk id="5" creationId="{13AFD995-DAC9-45C1-8906-C15D4F27406A}"/>
          </ac:picMkLst>
        </pc:picChg>
        <pc:picChg chg="add mod">
          <ac:chgData name="Aaron Cyr" userId="f710c333df2a0e40" providerId="LiveId" clId="{A03BB898-8A07-4767-BB05-B0A247932A52}" dt="2020-10-20T13:30:36.679" v="1282" actId="1076"/>
          <ac:picMkLst>
            <pc:docMk/>
            <pc:sldMk cId="729728580" sldId="290"/>
            <ac:picMk id="9" creationId="{271B8A1A-25E1-4F63-B306-D935847E88B0}"/>
          </ac:picMkLst>
        </pc:picChg>
        <pc:picChg chg="add mod">
          <ac:chgData name="Aaron Cyr" userId="f710c333df2a0e40" providerId="LiveId" clId="{A03BB898-8A07-4767-BB05-B0A247932A52}" dt="2020-10-20T13:30:51.799" v="1284" actId="1076"/>
          <ac:picMkLst>
            <pc:docMk/>
            <pc:sldMk cId="729728580" sldId="290"/>
            <ac:picMk id="12" creationId="{256E54D1-A163-43AD-AE6A-8A3039FCF99C}"/>
          </ac:picMkLst>
        </pc:picChg>
        <pc:picChg chg="add mod">
          <ac:chgData name="Aaron Cyr" userId="f710c333df2a0e40" providerId="LiveId" clId="{A03BB898-8A07-4767-BB05-B0A247932A52}" dt="2020-10-20T13:37:56.032" v="1314" actId="1076"/>
          <ac:picMkLst>
            <pc:docMk/>
            <pc:sldMk cId="729728580" sldId="290"/>
            <ac:picMk id="14" creationId="{ED45F6F3-11DA-4D82-A95C-44CE928ABC46}"/>
          </ac:picMkLst>
        </pc:picChg>
        <pc:picChg chg="add mod">
          <ac:chgData name="Aaron Cyr" userId="f710c333df2a0e40" providerId="LiveId" clId="{A03BB898-8A07-4767-BB05-B0A247932A52}" dt="2020-10-20T13:37:58.648" v="1315" actId="1076"/>
          <ac:picMkLst>
            <pc:docMk/>
            <pc:sldMk cId="729728580" sldId="290"/>
            <ac:picMk id="17" creationId="{711B3704-ECE5-4709-B1DF-75987A712B51}"/>
          </ac:picMkLst>
        </pc:picChg>
        <pc:picChg chg="add mod">
          <ac:chgData name="Aaron Cyr" userId="f710c333df2a0e40" providerId="LiveId" clId="{A03BB898-8A07-4767-BB05-B0A247932A52}" dt="2020-10-20T13:38:03.465" v="1316" actId="1076"/>
          <ac:picMkLst>
            <pc:docMk/>
            <pc:sldMk cId="729728580" sldId="290"/>
            <ac:picMk id="19" creationId="{270B177E-9AEC-42E3-83E2-9683A94ED41B}"/>
          </ac:picMkLst>
        </pc:picChg>
        <pc:picChg chg="add mod">
          <ac:chgData name="Aaron Cyr" userId="f710c333df2a0e40" providerId="LiveId" clId="{A03BB898-8A07-4767-BB05-B0A247932A52}" dt="2020-10-20T13:38:09.129" v="1319" actId="1076"/>
          <ac:picMkLst>
            <pc:docMk/>
            <pc:sldMk cId="729728580" sldId="290"/>
            <ac:picMk id="21" creationId="{439A9F3F-E0F1-4B11-87D5-7A60BCE76C66}"/>
          </ac:picMkLst>
        </pc:picChg>
        <pc:picChg chg="add mod">
          <ac:chgData name="Aaron Cyr" userId="f710c333df2a0e40" providerId="LiveId" clId="{A03BB898-8A07-4767-BB05-B0A247932A52}" dt="2020-10-20T13:38:11.216" v="1320" actId="1076"/>
          <ac:picMkLst>
            <pc:docMk/>
            <pc:sldMk cId="729728580" sldId="290"/>
            <ac:picMk id="23" creationId="{EFCECD5D-16FE-48C6-B491-AB2013653669}"/>
          </ac:picMkLst>
        </pc:picChg>
        <pc:picChg chg="add mod">
          <ac:chgData name="Aaron Cyr" userId="f710c333df2a0e40" providerId="LiveId" clId="{A03BB898-8A07-4767-BB05-B0A247932A52}" dt="2020-10-20T13:38:52.102" v="1327" actId="1076"/>
          <ac:picMkLst>
            <pc:docMk/>
            <pc:sldMk cId="729728580" sldId="290"/>
            <ac:picMk id="25" creationId="{361BD108-C715-4E8E-AD91-A2B36FDE0376}"/>
          </ac:picMkLst>
        </pc:picChg>
        <pc:picChg chg="add mod">
          <ac:chgData name="Aaron Cyr" userId="f710c333df2a0e40" providerId="LiveId" clId="{A03BB898-8A07-4767-BB05-B0A247932A52}" dt="2020-10-20T13:38:52.984" v="1328" actId="1076"/>
          <ac:picMkLst>
            <pc:docMk/>
            <pc:sldMk cId="729728580" sldId="290"/>
            <ac:picMk id="30" creationId="{08F685B5-C190-4367-AD2E-47A77BCBA020}"/>
          </ac:picMkLst>
        </pc:picChg>
        <pc:picChg chg="add mod">
          <ac:chgData name="Aaron Cyr" userId="f710c333df2a0e40" providerId="LiveId" clId="{A03BB898-8A07-4767-BB05-B0A247932A52}" dt="2020-10-20T13:39:08.526" v="1330" actId="1076"/>
          <ac:picMkLst>
            <pc:docMk/>
            <pc:sldMk cId="729728580" sldId="290"/>
            <ac:picMk id="32" creationId="{0072588A-EDB6-431D-BE44-3AB837698C42}"/>
          </ac:picMkLst>
        </pc:picChg>
        <pc:picChg chg="add mod">
          <ac:chgData name="Aaron Cyr" userId="f710c333df2a0e40" providerId="LiveId" clId="{A03BB898-8A07-4767-BB05-B0A247932A52}" dt="2020-10-20T13:39:28.349" v="1336" actId="1037"/>
          <ac:picMkLst>
            <pc:docMk/>
            <pc:sldMk cId="729728580" sldId="290"/>
            <ac:picMk id="34" creationId="{DF9163BC-E76C-4D73-99EC-D46A0F94DE96}"/>
          </ac:picMkLst>
        </pc:picChg>
        <pc:picChg chg="add mod">
          <ac:chgData name="Aaron Cyr" userId="f710c333df2a0e40" providerId="LiveId" clId="{A03BB898-8A07-4767-BB05-B0A247932A52}" dt="2020-10-20T13:39:46.128" v="1340" actId="1076"/>
          <ac:picMkLst>
            <pc:docMk/>
            <pc:sldMk cId="729728580" sldId="290"/>
            <ac:picMk id="36" creationId="{3B82EDDA-12CE-4A3F-BC63-B7E6314BCBC4}"/>
          </ac:picMkLst>
        </pc:picChg>
        <pc:cxnChg chg="add mod">
          <ac:chgData name="Aaron Cyr" userId="f710c333df2a0e40" providerId="LiveId" clId="{A03BB898-8A07-4767-BB05-B0A247932A52}" dt="2020-10-20T13:39:54.423" v="1341" actId="14100"/>
          <ac:cxnSpMkLst>
            <pc:docMk/>
            <pc:sldMk cId="729728580" sldId="290"/>
            <ac:cxnSpMk id="26" creationId="{EFCC2CCC-E744-489C-80A0-041CA05B8E6E}"/>
          </ac:cxnSpMkLst>
        </pc:cxnChg>
        <pc:cxnChg chg="add mod">
          <ac:chgData name="Aaron Cyr" userId="f710c333df2a0e40" providerId="LiveId" clId="{A03BB898-8A07-4767-BB05-B0A247932A52}" dt="2020-10-20T13:38:22.431" v="1323" actId="1076"/>
          <ac:cxnSpMkLst>
            <pc:docMk/>
            <pc:sldMk cId="729728580" sldId="290"/>
            <ac:cxnSpMk id="27" creationId="{1E32E18B-8CA6-40DA-B514-673AA911E7B4}"/>
          </ac:cxnSpMkLst>
        </pc:cxnChg>
      </pc:sldChg>
      <pc:sldChg chg="del">
        <pc:chgData name="Aaron Cyr" userId="f710c333df2a0e40" providerId="LiveId" clId="{A03BB898-8A07-4767-BB05-B0A247932A52}" dt="2020-10-20T13:40:59.137" v="1364" actId="47"/>
        <pc:sldMkLst>
          <pc:docMk/>
          <pc:sldMk cId="3159918672" sldId="291"/>
        </pc:sldMkLst>
      </pc:sldChg>
      <pc:sldChg chg="addSp delSp modSp mod">
        <pc:chgData name="Aaron Cyr" userId="f710c333df2a0e40" providerId="LiveId" clId="{A03BB898-8A07-4767-BB05-B0A247932A52}" dt="2020-10-20T13:41:45.334" v="1369" actId="313"/>
        <pc:sldMkLst>
          <pc:docMk/>
          <pc:sldMk cId="12875643" sldId="292"/>
        </pc:sldMkLst>
        <pc:spChg chg="mod">
          <ac:chgData name="Aaron Cyr" userId="f710c333df2a0e40" providerId="LiveId" clId="{A03BB898-8A07-4767-BB05-B0A247932A52}" dt="2020-10-20T13:36:03.069" v="1299" actId="20577"/>
          <ac:spMkLst>
            <pc:docMk/>
            <pc:sldMk cId="12875643" sldId="292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3:41:45.334" v="1369" actId="313"/>
          <ac:spMkLst>
            <pc:docMk/>
            <pc:sldMk cId="12875643" sldId="292"/>
            <ac:spMk id="6" creationId="{D13241A3-A266-41F3-985C-5D1D25D8C2EA}"/>
          </ac:spMkLst>
        </pc:spChg>
        <pc:picChg chg="del">
          <ac:chgData name="Aaron Cyr" userId="f710c333df2a0e40" providerId="LiveId" clId="{A03BB898-8A07-4767-BB05-B0A247932A52}" dt="2020-10-20T13:35:58.689" v="1288" actId="478"/>
          <ac:picMkLst>
            <pc:docMk/>
            <pc:sldMk cId="12875643" sldId="292"/>
            <ac:picMk id="3" creationId="{C327FF86-AC60-4FC2-87B1-FC46728E21B9}"/>
          </ac:picMkLst>
        </pc:picChg>
        <pc:picChg chg="add mod">
          <ac:chgData name="Aaron Cyr" userId="f710c333df2a0e40" providerId="LiveId" clId="{A03BB898-8A07-4767-BB05-B0A247932A52}" dt="2020-10-20T13:36:07.679" v="1300" actId="1076"/>
          <ac:picMkLst>
            <pc:docMk/>
            <pc:sldMk cId="12875643" sldId="292"/>
            <ac:picMk id="5" creationId="{F9DFEF18-86A7-4289-838F-A03014F6A136}"/>
          </ac:picMkLst>
        </pc:picChg>
      </pc:sldChg>
      <pc:sldChg chg="addSp delSp modSp mod">
        <pc:chgData name="Aaron Cyr" userId="f710c333df2a0e40" providerId="LiveId" clId="{A03BB898-8A07-4767-BB05-B0A247932A52}" dt="2020-10-20T13:46:29.611" v="1380" actId="20577"/>
        <pc:sldMkLst>
          <pc:docMk/>
          <pc:sldMk cId="2219421785" sldId="293"/>
        </pc:sldMkLst>
        <pc:spChg chg="mod">
          <ac:chgData name="Aaron Cyr" userId="f710c333df2a0e40" providerId="LiveId" clId="{A03BB898-8A07-4767-BB05-B0A247932A52}" dt="2020-10-20T13:46:29.611" v="1380" actId="20577"/>
          <ac:spMkLst>
            <pc:docMk/>
            <pc:sldMk cId="2219421785" sldId="293"/>
            <ac:spMk id="4" creationId="{BD16C4B2-AF9F-47F8-B3D8-E451C87F11DE}"/>
          </ac:spMkLst>
        </pc:spChg>
        <pc:picChg chg="add mod">
          <ac:chgData name="Aaron Cyr" userId="f710c333df2a0e40" providerId="LiveId" clId="{A03BB898-8A07-4767-BB05-B0A247932A52}" dt="2020-10-20T13:43:26.190" v="1372" actId="1076"/>
          <ac:picMkLst>
            <pc:docMk/>
            <pc:sldMk cId="2219421785" sldId="293"/>
            <ac:picMk id="3" creationId="{FC2A776D-B6E4-4B1F-9F9A-BC85B67F21AD}"/>
          </ac:picMkLst>
        </pc:picChg>
        <pc:picChg chg="del">
          <ac:chgData name="Aaron Cyr" userId="f710c333df2a0e40" providerId="LiveId" clId="{A03BB898-8A07-4767-BB05-B0A247932A52}" dt="2020-10-20T13:43:24.063" v="1370" actId="478"/>
          <ac:picMkLst>
            <pc:docMk/>
            <pc:sldMk cId="2219421785" sldId="293"/>
            <ac:picMk id="5" creationId="{A52A67B4-B702-4B52-8645-7D227C6F54B3}"/>
          </ac:picMkLst>
        </pc:picChg>
      </pc:sldChg>
      <pc:sldChg chg="addSp delSp modSp mod">
        <pc:chgData name="Aaron Cyr" userId="f710c333df2a0e40" providerId="LiveId" clId="{A03BB898-8A07-4767-BB05-B0A247932A52}" dt="2020-10-20T13:55:50.117" v="1529" actId="1076"/>
        <pc:sldMkLst>
          <pc:docMk/>
          <pc:sldMk cId="1472723410" sldId="294"/>
        </pc:sldMkLst>
        <pc:spChg chg="mod">
          <ac:chgData name="Aaron Cyr" userId="f710c333df2a0e40" providerId="LiveId" clId="{A03BB898-8A07-4767-BB05-B0A247932A52}" dt="2020-10-20T13:46:39.476" v="1420" actId="20577"/>
          <ac:spMkLst>
            <pc:docMk/>
            <pc:sldMk cId="1472723410" sldId="294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3:49:20.734" v="1450" actId="1076"/>
          <ac:spMkLst>
            <pc:docMk/>
            <pc:sldMk cId="1472723410" sldId="294"/>
            <ac:spMk id="21" creationId="{1D4A3AC4-6E5E-48CC-8C3F-05012494984E}"/>
          </ac:spMkLst>
        </pc:spChg>
        <pc:spChg chg="add mod">
          <ac:chgData name="Aaron Cyr" userId="f710c333df2a0e40" providerId="LiveId" clId="{A03BB898-8A07-4767-BB05-B0A247932A52}" dt="2020-10-20T13:49:42.695" v="1484" actId="1076"/>
          <ac:spMkLst>
            <pc:docMk/>
            <pc:sldMk cId="1472723410" sldId="294"/>
            <ac:spMk id="23" creationId="{5F02BD74-E4A3-422E-95D3-C6E174F5510E}"/>
          </ac:spMkLst>
        </pc:spChg>
        <pc:spChg chg="add mod">
          <ac:chgData name="Aaron Cyr" userId="f710c333df2a0e40" providerId="LiveId" clId="{A03BB898-8A07-4767-BB05-B0A247932A52}" dt="2020-10-20T13:50:15.238" v="1500" actId="1076"/>
          <ac:spMkLst>
            <pc:docMk/>
            <pc:sldMk cId="1472723410" sldId="294"/>
            <ac:spMk id="29" creationId="{DBF83EFB-0F57-41E8-8ABC-BDCAB0DC841A}"/>
          </ac:spMkLst>
        </pc:spChg>
        <pc:picChg chg="del">
          <ac:chgData name="Aaron Cyr" userId="f710c333df2a0e40" providerId="LiveId" clId="{A03BB898-8A07-4767-BB05-B0A247932A52}" dt="2020-10-20T13:46:41.099" v="1421" actId="478"/>
          <ac:picMkLst>
            <pc:docMk/>
            <pc:sldMk cId="1472723410" sldId="294"/>
            <ac:picMk id="3" creationId="{B2F392CA-4D03-447F-995B-D8A7FF71CF65}"/>
          </ac:picMkLst>
        </pc:picChg>
        <pc:picChg chg="add mod">
          <ac:chgData name="Aaron Cyr" userId="f710c333df2a0e40" providerId="LiveId" clId="{A03BB898-8A07-4767-BB05-B0A247932A52}" dt="2020-10-20T13:47:15.686" v="1423" actId="1076"/>
          <ac:picMkLst>
            <pc:docMk/>
            <pc:sldMk cId="1472723410" sldId="294"/>
            <ac:picMk id="5" creationId="{3D9F388B-3A2F-4E64-88ED-118FC0C917CF}"/>
          </ac:picMkLst>
        </pc:picChg>
        <pc:picChg chg="add mod">
          <ac:chgData name="Aaron Cyr" userId="f710c333df2a0e40" providerId="LiveId" clId="{A03BB898-8A07-4767-BB05-B0A247932A52}" dt="2020-10-20T13:47:46.742" v="1428" actId="1076"/>
          <ac:picMkLst>
            <pc:docMk/>
            <pc:sldMk cId="1472723410" sldId="294"/>
            <ac:picMk id="7" creationId="{49150BD1-1A9C-4047-BAAF-4AC445CD8470}"/>
          </ac:picMkLst>
        </pc:picChg>
        <pc:picChg chg="add mod">
          <ac:chgData name="Aaron Cyr" userId="f710c333df2a0e40" providerId="LiveId" clId="{A03BB898-8A07-4767-BB05-B0A247932A52}" dt="2020-10-20T13:47:45.142" v="1427" actId="1076"/>
          <ac:picMkLst>
            <pc:docMk/>
            <pc:sldMk cId="1472723410" sldId="294"/>
            <ac:picMk id="9" creationId="{4023ED2C-CAD8-48BD-96E2-A996400A9252}"/>
          </ac:picMkLst>
        </pc:picChg>
        <pc:picChg chg="add mod">
          <ac:chgData name="Aaron Cyr" userId="f710c333df2a0e40" providerId="LiveId" clId="{A03BB898-8A07-4767-BB05-B0A247932A52}" dt="2020-10-20T13:50:17.598" v="1501" actId="1076"/>
          <ac:picMkLst>
            <pc:docMk/>
            <pc:sldMk cId="1472723410" sldId="294"/>
            <ac:picMk id="25" creationId="{F0850174-2230-4F2B-A2DF-B0E303CA55A5}"/>
          </ac:picMkLst>
        </pc:picChg>
        <pc:picChg chg="add del">
          <ac:chgData name="Aaron Cyr" userId="f710c333df2a0e40" providerId="LiveId" clId="{A03BB898-8A07-4767-BB05-B0A247932A52}" dt="2020-10-20T13:50:01.148" v="1488" actId="22"/>
          <ac:picMkLst>
            <pc:docMk/>
            <pc:sldMk cId="1472723410" sldId="294"/>
            <ac:picMk id="27" creationId="{965582D1-A5E8-492F-853C-146390307523}"/>
          </ac:picMkLst>
        </pc:picChg>
        <pc:picChg chg="add mod">
          <ac:chgData name="Aaron Cyr" userId="f710c333df2a0e40" providerId="LiveId" clId="{A03BB898-8A07-4767-BB05-B0A247932A52}" dt="2020-10-20T13:50:46.845" v="1503" actId="1076"/>
          <ac:picMkLst>
            <pc:docMk/>
            <pc:sldMk cId="1472723410" sldId="294"/>
            <ac:picMk id="31" creationId="{B46F6541-933D-4EF5-905F-CAB0DF906909}"/>
          </ac:picMkLst>
        </pc:picChg>
        <pc:picChg chg="add mod">
          <ac:chgData name="Aaron Cyr" userId="f710c333df2a0e40" providerId="LiveId" clId="{A03BB898-8A07-4767-BB05-B0A247932A52}" dt="2020-10-20T13:55:44.716" v="1527" actId="1076"/>
          <ac:picMkLst>
            <pc:docMk/>
            <pc:sldMk cId="1472723410" sldId="294"/>
            <ac:picMk id="35" creationId="{62332462-AA2C-477E-9846-DC4D0D4C8C96}"/>
          </ac:picMkLst>
        </pc:picChg>
        <pc:picChg chg="add del mod">
          <ac:chgData name="Aaron Cyr" userId="f710c333df2a0e40" providerId="LiveId" clId="{A03BB898-8A07-4767-BB05-B0A247932A52}" dt="2020-10-20T13:53:35.460" v="1512" actId="478"/>
          <ac:picMkLst>
            <pc:docMk/>
            <pc:sldMk cId="1472723410" sldId="294"/>
            <ac:picMk id="40" creationId="{900A6831-C038-4C8E-8BB6-84AFAC22D6BB}"/>
          </ac:picMkLst>
        </pc:picChg>
        <pc:picChg chg="add mod">
          <ac:chgData name="Aaron Cyr" userId="f710c333df2a0e40" providerId="LiveId" clId="{A03BB898-8A07-4767-BB05-B0A247932A52}" dt="2020-10-20T13:55:48.492" v="1528" actId="1076"/>
          <ac:picMkLst>
            <pc:docMk/>
            <pc:sldMk cId="1472723410" sldId="294"/>
            <ac:picMk id="42" creationId="{3EFD0384-EFC8-497E-A7BF-538B6B2904EA}"/>
          </ac:picMkLst>
        </pc:picChg>
        <pc:picChg chg="add mod">
          <ac:chgData name="Aaron Cyr" userId="f710c333df2a0e40" providerId="LiveId" clId="{A03BB898-8A07-4767-BB05-B0A247932A52}" dt="2020-10-20T13:55:48.492" v="1528" actId="1076"/>
          <ac:picMkLst>
            <pc:docMk/>
            <pc:sldMk cId="1472723410" sldId="294"/>
            <ac:picMk id="44" creationId="{E8B8FC48-A60D-4656-A278-5CA76232B459}"/>
          </ac:picMkLst>
        </pc:picChg>
        <pc:picChg chg="add mod">
          <ac:chgData name="Aaron Cyr" userId="f710c333df2a0e40" providerId="LiveId" clId="{A03BB898-8A07-4767-BB05-B0A247932A52}" dt="2020-10-20T13:55:48.492" v="1528" actId="1076"/>
          <ac:picMkLst>
            <pc:docMk/>
            <pc:sldMk cId="1472723410" sldId="294"/>
            <ac:picMk id="46" creationId="{E4FBB938-1E37-4667-BB18-9B2E98AB6B38}"/>
          </ac:picMkLst>
        </pc:picChg>
        <pc:picChg chg="add mod">
          <ac:chgData name="Aaron Cyr" userId="f710c333df2a0e40" providerId="LiveId" clId="{A03BB898-8A07-4767-BB05-B0A247932A52}" dt="2020-10-20T13:55:50.117" v="1529" actId="1076"/>
          <ac:picMkLst>
            <pc:docMk/>
            <pc:sldMk cId="1472723410" sldId="294"/>
            <ac:picMk id="48" creationId="{64F93BF3-6403-4656-8C7D-236BF5A2A63C}"/>
          </ac:picMkLst>
        </pc:picChg>
        <pc:cxnChg chg="add">
          <ac:chgData name="Aaron Cyr" userId="f710c333df2a0e40" providerId="LiveId" clId="{A03BB898-8A07-4767-BB05-B0A247932A52}" dt="2020-10-20T13:48:13.408" v="1429" actId="11529"/>
          <ac:cxnSpMkLst>
            <pc:docMk/>
            <pc:sldMk cId="1472723410" sldId="294"/>
            <ac:cxnSpMk id="11" creationId="{E23A45FC-31DD-4609-B5AC-A601A0359AAD}"/>
          </ac:cxnSpMkLst>
        </pc:cxnChg>
        <pc:cxnChg chg="add mod">
          <ac:chgData name="Aaron Cyr" userId="f710c333df2a0e40" providerId="LiveId" clId="{A03BB898-8A07-4767-BB05-B0A247932A52}" dt="2020-10-20T13:48:49.397" v="1437" actId="14100"/>
          <ac:cxnSpMkLst>
            <pc:docMk/>
            <pc:sldMk cId="1472723410" sldId="294"/>
            <ac:cxnSpMk id="14" creationId="{E0F846C4-442A-4A37-84C4-8CF328EE083E}"/>
          </ac:cxnSpMkLst>
        </pc:cxnChg>
        <pc:cxnChg chg="add">
          <ac:chgData name="Aaron Cyr" userId="f710c333df2a0e40" providerId="LiveId" clId="{A03BB898-8A07-4767-BB05-B0A247932A52}" dt="2020-10-20T13:50:58.167" v="1504" actId="11529"/>
          <ac:cxnSpMkLst>
            <pc:docMk/>
            <pc:sldMk cId="1472723410" sldId="294"/>
            <ac:cxnSpMk id="33" creationId="{4E0032A5-BD1B-4FDF-9997-19304CFADC94}"/>
          </ac:cxnSpMkLst>
        </pc:cxnChg>
        <pc:cxnChg chg="add mod">
          <ac:chgData name="Aaron Cyr" userId="f710c333df2a0e40" providerId="LiveId" clId="{A03BB898-8A07-4767-BB05-B0A247932A52}" dt="2020-10-20T13:51:29.989" v="1508" actId="14100"/>
          <ac:cxnSpMkLst>
            <pc:docMk/>
            <pc:sldMk cId="1472723410" sldId="294"/>
            <ac:cxnSpMk id="37" creationId="{EB4F0F6B-3DF0-47BF-BE66-6D7B19D6CA06}"/>
          </ac:cxnSpMkLst>
        </pc:cxnChg>
      </pc:sldChg>
      <pc:sldChg chg="addSp delSp modSp mod">
        <pc:chgData name="Aaron Cyr" userId="f710c333df2a0e40" providerId="LiveId" clId="{A03BB898-8A07-4767-BB05-B0A247932A52}" dt="2020-10-20T13:57:09.316" v="1547" actId="1076"/>
        <pc:sldMkLst>
          <pc:docMk/>
          <pc:sldMk cId="2447303640" sldId="295"/>
        </pc:sldMkLst>
        <pc:spChg chg="mod">
          <ac:chgData name="Aaron Cyr" userId="f710c333df2a0e40" providerId="LiveId" clId="{A03BB898-8A07-4767-BB05-B0A247932A52}" dt="2020-10-20T13:57:03.898" v="1545" actId="20577"/>
          <ac:spMkLst>
            <pc:docMk/>
            <pc:sldMk cId="2447303640" sldId="295"/>
            <ac:spMk id="4" creationId="{BD16C4B2-AF9F-47F8-B3D8-E451C87F11DE}"/>
          </ac:spMkLst>
        </pc:spChg>
        <pc:picChg chg="add mod">
          <ac:chgData name="Aaron Cyr" userId="f710c333df2a0e40" providerId="LiveId" clId="{A03BB898-8A07-4767-BB05-B0A247932A52}" dt="2020-10-20T13:57:07.468" v="1546" actId="1076"/>
          <ac:picMkLst>
            <pc:docMk/>
            <pc:sldMk cId="2447303640" sldId="295"/>
            <ac:picMk id="3" creationId="{DDD9C760-8515-48E7-8CC2-EFD365433960}"/>
          </ac:picMkLst>
        </pc:picChg>
        <pc:picChg chg="del">
          <ac:chgData name="Aaron Cyr" userId="f710c333df2a0e40" providerId="LiveId" clId="{A03BB898-8A07-4767-BB05-B0A247932A52}" dt="2020-10-20T13:56:10.314" v="1530" actId="478"/>
          <ac:picMkLst>
            <pc:docMk/>
            <pc:sldMk cId="2447303640" sldId="295"/>
            <ac:picMk id="5" creationId="{C40A066D-0CD8-4B57-8A13-FC3A7445A8A3}"/>
          </ac:picMkLst>
        </pc:picChg>
        <pc:picChg chg="add mod">
          <ac:chgData name="Aaron Cyr" userId="f710c333df2a0e40" providerId="LiveId" clId="{A03BB898-8A07-4767-BB05-B0A247932A52}" dt="2020-10-20T13:57:09.316" v="1547" actId="1076"/>
          <ac:picMkLst>
            <pc:docMk/>
            <pc:sldMk cId="2447303640" sldId="295"/>
            <ac:picMk id="7" creationId="{38DC8134-3E3B-492D-A6D2-954C6E2A066A}"/>
          </ac:picMkLst>
        </pc:picChg>
      </pc:sldChg>
      <pc:sldChg chg="addSp delSp modSp mod">
        <pc:chgData name="Aaron Cyr" userId="f710c333df2a0e40" providerId="LiveId" clId="{A03BB898-8A07-4767-BB05-B0A247932A52}" dt="2020-10-20T21:41:40.968" v="2734" actId="1076"/>
        <pc:sldMkLst>
          <pc:docMk/>
          <pc:sldMk cId="155276176" sldId="296"/>
        </pc:sldMkLst>
        <pc:spChg chg="mod">
          <ac:chgData name="Aaron Cyr" userId="f710c333df2a0e40" providerId="LiveId" clId="{A03BB898-8A07-4767-BB05-B0A247932A52}" dt="2020-10-20T13:57:31.922" v="1549" actId="20577"/>
          <ac:spMkLst>
            <pc:docMk/>
            <pc:sldMk cId="155276176" sldId="296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4:05:09.476" v="1625" actId="1076"/>
          <ac:spMkLst>
            <pc:docMk/>
            <pc:sldMk cId="155276176" sldId="296"/>
            <ac:spMk id="20" creationId="{73F772C8-B567-4FA1-8025-4B1F468B5B90}"/>
          </ac:spMkLst>
        </pc:spChg>
        <pc:spChg chg="add mod">
          <ac:chgData name="Aaron Cyr" userId="f710c333df2a0e40" providerId="LiveId" clId="{A03BB898-8A07-4767-BB05-B0A247932A52}" dt="2020-10-20T14:06:21.395" v="1651" actId="1076"/>
          <ac:spMkLst>
            <pc:docMk/>
            <pc:sldMk cId="155276176" sldId="296"/>
            <ac:spMk id="25" creationId="{1DA75A44-3892-4A47-B3FC-C4B5FF12D9EA}"/>
          </ac:spMkLst>
        </pc:spChg>
        <pc:spChg chg="add mod">
          <ac:chgData name="Aaron Cyr" userId="f710c333df2a0e40" providerId="LiveId" clId="{A03BB898-8A07-4767-BB05-B0A247932A52}" dt="2020-10-20T21:39:13.951" v="2681" actId="1037"/>
          <ac:spMkLst>
            <pc:docMk/>
            <pc:sldMk cId="155276176" sldId="296"/>
            <ac:spMk id="31" creationId="{0B472E41-8CCE-41F6-8B77-43F36CDA2967}"/>
          </ac:spMkLst>
        </pc:spChg>
        <pc:spChg chg="add mod">
          <ac:chgData name="Aaron Cyr" userId="f710c333df2a0e40" providerId="LiveId" clId="{A03BB898-8A07-4767-BB05-B0A247932A52}" dt="2020-10-20T21:41:40.968" v="2734" actId="1076"/>
          <ac:spMkLst>
            <pc:docMk/>
            <pc:sldMk cId="155276176" sldId="296"/>
            <ac:spMk id="34" creationId="{E12832F6-3970-44E2-BCD4-EFE6A35EC2F3}"/>
          </ac:spMkLst>
        </pc:spChg>
        <pc:picChg chg="add mod">
          <ac:chgData name="Aaron Cyr" userId="f710c333df2a0e40" providerId="LiveId" clId="{A03BB898-8A07-4767-BB05-B0A247932A52}" dt="2020-10-20T14:02:36.224" v="1559" actId="1076"/>
          <ac:picMkLst>
            <pc:docMk/>
            <pc:sldMk cId="155276176" sldId="296"/>
            <ac:picMk id="3" creationId="{C21225CE-16F2-47B8-9672-48A119EAC6C2}"/>
          </ac:picMkLst>
        </pc:picChg>
        <pc:picChg chg="del">
          <ac:chgData name="Aaron Cyr" userId="f710c333df2a0e40" providerId="LiveId" clId="{A03BB898-8A07-4767-BB05-B0A247932A52}" dt="2020-10-20T13:57:34.115" v="1550" actId="478"/>
          <ac:picMkLst>
            <pc:docMk/>
            <pc:sldMk cId="155276176" sldId="296"/>
            <ac:picMk id="5" creationId="{F344D866-2551-4656-8CCB-34BE6427DD90}"/>
          </ac:picMkLst>
        </pc:picChg>
        <pc:picChg chg="add mod">
          <ac:chgData name="Aaron Cyr" userId="f710c333df2a0e40" providerId="LiveId" clId="{A03BB898-8A07-4767-BB05-B0A247932A52}" dt="2020-10-20T14:05:13.844" v="1627" actId="1076"/>
          <ac:picMkLst>
            <pc:docMk/>
            <pc:sldMk cId="155276176" sldId="296"/>
            <ac:picMk id="7" creationId="{E9060A71-762E-4F3F-A07B-653D7251844D}"/>
          </ac:picMkLst>
        </pc:picChg>
        <pc:picChg chg="add del mod">
          <ac:chgData name="Aaron Cyr" userId="f710c333df2a0e40" providerId="LiveId" clId="{A03BB898-8A07-4767-BB05-B0A247932A52}" dt="2020-10-20T14:11:46.256" v="1679" actId="478"/>
          <ac:picMkLst>
            <pc:docMk/>
            <pc:sldMk cId="155276176" sldId="296"/>
            <ac:picMk id="9" creationId="{D922B10B-9718-4C6A-B0E5-8D53EB0F675D}"/>
          </ac:picMkLst>
        </pc:picChg>
        <pc:picChg chg="add del mod">
          <ac:chgData name="Aaron Cyr" userId="f710c333df2a0e40" providerId="LiveId" clId="{A03BB898-8A07-4767-BB05-B0A247932A52}" dt="2020-10-20T14:12:07.328" v="1682" actId="478"/>
          <ac:picMkLst>
            <pc:docMk/>
            <pc:sldMk cId="155276176" sldId="296"/>
            <ac:picMk id="11" creationId="{53647B7E-3ADA-45D2-AE78-D82834F98EE1}"/>
          </ac:picMkLst>
        </pc:picChg>
        <pc:picChg chg="add mod">
          <ac:chgData name="Aaron Cyr" userId="f710c333df2a0e40" providerId="LiveId" clId="{A03BB898-8A07-4767-BB05-B0A247932A52}" dt="2020-10-20T14:05:11.923" v="1626" actId="1076"/>
          <ac:picMkLst>
            <pc:docMk/>
            <pc:sldMk cId="155276176" sldId="296"/>
            <ac:picMk id="22" creationId="{5E9446A1-E267-426C-8441-1A10A553EBE4}"/>
          </ac:picMkLst>
        </pc:picChg>
        <pc:picChg chg="add mod">
          <ac:chgData name="Aaron Cyr" userId="f710c333df2a0e40" providerId="LiveId" clId="{A03BB898-8A07-4767-BB05-B0A247932A52}" dt="2020-10-20T14:11:49.106" v="1681" actId="1076"/>
          <ac:picMkLst>
            <pc:docMk/>
            <pc:sldMk cId="155276176" sldId="296"/>
            <ac:picMk id="27" creationId="{ACC9CF4B-D84C-43F3-9C56-42D798CF0F74}"/>
          </ac:picMkLst>
        </pc:picChg>
        <pc:picChg chg="add mod">
          <ac:chgData name="Aaron Cyr" userId="f710c333df2a0e40" providerId="LiveId" clId="{A03BB898-8A07-4767-BB05-B0A247932A52}" dt="2020-10-20T14:12:09.882" v="1684" actId="1076"/>
          <ac:picMkLst>
            <pc:docMk/>
            <pc:sldMk cId="155276176" sldId="296"/>
            <ac:picMk id="29" creationId="{9C4B704A-B1D2-4CC8-801E-FCA50638EA5C}"/>
          </ac:picMkLst>
        </pc:picChg>
        <pc:cxnChg chg="add mod">
          <ac:chgData name="Aaron Cyr" userId="f710c333df2a0e40" providerId="LiveId" clId="{A03BB898-8A07-4767-BB05-B0A247932A52}" dt="2020-10-20T21:39:09.153" v="2672" actId="14100"/>
          <ac:cxnSpMkLst>
            <pc:docMk/>
            <pc:sldMk cId="155276176" sldId="296"/>
            <ac:cxnSpMk id="14" creationId="{60E1326E-B154-40EA-940F-622B4DBBE3F9}"/>
          </ac:cxnSpMkLst>
        </pc:cxnChg>
        <pc:cxnChg chg="add mod">
          <ac:chgData name="Aaron Cyr" userId="f710c333df2a0e40" providerId="LiveId" clId="{A03BB898-8A07-4767-BB05-B0A247932A52}" dt="2020-10-20T14:06:17.835" v="1650" actId="1076"/>
          <ac:cxnSpMkLst>
            <pc:docMk/>
            <pc:sldMk cId="155276176" sldId="296"/>
            <ac:cxnSpMk id="16" creationId="{75FFDF59-C6DB-43D3-9D8D-BC3A3FB0572C}"/>
          </ac:cxnSpMkLst>
        </pc:cxnChg>
      </pc:sldChg>
      <pc:sldChg chg="addSp delSp modSp mod">
        <pc:chgData name="Aaron Cyr" userId="f710c333df2a0e40" providerId="LiveId" clId="{A03BB898-8A07-4767-BB05-B0A247932A52}" dt="2020-10-20T14:13:10.033" v="1722" actId="20577"/>
        <pc:sldMkLst>
          <pc:docMk/>
          <pc:sldMk cId="3012447027" sldId="299"/>
        </pc:sldMkLst>
        <pc:spChg chg="del">
          <ac:chgData name="Aaron Cyr" userId="f710c333df2a0e40" providerId="LiveId" clId="{A03BB898-8A07-4767-BB05-B0A247932A52}" dt="2020-10-20T14:12:59.619" v="1686" actId="478"/>
          <ac:spMkLst>
            <pc:docMk/>
            <pc:sldMk cId="3012447027" sldId="299"/>
            <ac:spMk id="2" creationId="{E3D39465-90BC-4697-A806-F818E421FEB7}"/>
          </ac:spMkLst>
        </pc:spChg>
        <pc:spChg chg="mod">
          <ac:chgData name="Aaron Cyr" userId="f710c333df2a0e40" providerId="LiveId" clId="{A03BB898-8A07-4767-BB05-B0A247932A52}" dt="2020-10-20T14:13:10.033" v="1722" actId="20577"/>
          <ac:spMkLst>
            <pc:docMk/>
            <pc:sldMk cId="3012447027" sldId="299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14:12:57.122" v="1685" actId="478"/>
          <ac:spMkLst>
            <pc:docMk/>
            <pc:sldMk cId="3012447027" sldId="299"/>
            <ac:spMk id="8" creationId="{77BC7CD5-889E-4F96-9DF7-10B485D7E554}"/>
          </ac:spMkLst>
        </pc:spChg>
        <pc:spChg chg="del">
          <ac:chgData name="Aaron Cyr" userId="f710c333df2a0e40" providerId="LiveId" clId="{A03BB898-8A07-4767-BB05-B0A247932A52}" dt="2020-10-20T14:12:57.122" v="1685" actId="478"/>
          <ac:spMkLst>
            <pc:docMk/>
            <pc:sldMk cId="3012447027" sldId="299"/>
            <ac:spMk id="9" creationId="{C687178C-D94C-4EA4-909E-0221818166A5}"/>
          </ac:spMkLst>
        </pc:spChg>
        <pc:spChg chg="del">
          <ac:chgData name="Aaron Cyr" userId="f710c333df2a0e40" providerId="LiveId" clId="{A03BB898-8A07-4767-BB05-B0A247932A52}" dt="2020-10-20T14:12:57.122" v="1685" actId="478"/>
          <ac:spMkLst>
            <pc:docMk/>
            <pc:sldMk cId="3012447027" sldId="299"/>
            <ac:spMk id="11" creationId="{43BC84B4-15C4-4917-9104-F89C8A8BFE07}"/>
          </ac:spMkLst>
        </pc:spChg>
        <pc:picChg chg="del">
          <ac:chgData name="Aaron Cyr" userId="f710c333df2a0e40" providerId="LiveId" clId="{A03BB898-8A07-4767-BB05-B0A247932A52}" dt="2020-10-20T14:12:57.122" v="1685" actId="478"/>
          <ac:picMkLst>
            <pc:docMk/>
            <pc:sldMk cId="3012447027" sldId="299"/>
            <ac:picMk id="3" creationId="{1D3B7751-DB79-4225-AB32-19EF3E773684}"/>
          </ac:picMkLst>
        </pc:picChg>
        <pc:picChg chg="add">
          <ac:chgData name="Aaron Cyr" userId="f710c333df2a0e40" providerId="LiveId" clId="{A03BB898-8A07-4767-BB05-B0A247932A52}" dt="2020-10-20T14:13:00.285" v="1687" actId="22"/>
          <ac:picMkLst>
            <pc:docMk/>
            <pc:sldMk cId="3012447027" sldId="299"/>
            <ac:picMk id="6" creationId="{61DEA69A-E8D2-4592-817B-90BF55763C7A}"/>
          </ac:picMkLst>
        </pc:picChg>
        <pc:picChg chg="del">
          <ac:chgData name="Aaron Cyr" userId="f710c333df2a0e40" providerId="LiveId" clId="{A03BB898-8A07-4767-BB05-B0A247932A52}" dt="2020-10-20T14:12:57.122" v="1685" actId="478"/>
          <ac:picMkLst>
            <pc:docMk/>
            <pc:sldMk cId="3012447027" sldId="299"/>
            <ac:picMk id="7" creationId="{D0691270-4868-44AB-A263-8E7BB252DCAC}"/>
          </ac:picMkLst>
        </pc:picChg>
      </pc:sldChg>
      <pc:sldChg chg="addSp delSp modSp mod">
        <pc:chgData name="Aaron Cyr" userId="f710c333df2a0e40" providerId="LiveId" clId="{A03BB898-8A07-4767-BB05-B0A247932A52}" dt="2020-10-20T21:41:49.080" v="2738" actId="1076"/>
        <pc:sldMkLst>
          <pc:docMk/>
          <pc:sldMk cId="1561382015" sldId="300"/>
        </pc:sldMkLst>
        <pc:spChg chg="mod">
          <ac:chgData name="Aaron Cyr" userId="f710c333df2a0e40" providerId="LiveId" clId="{A03BB898-8A07-4767-BB05-B0A247932A52}" dt="2020-10-20T14:13:27.931" v="1743" actId="6549"/>
          <ac:spMkLst>
            <pc:docMk/>
            <pc:sldMk cId="1561382015" sldId="300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4:16:47.946" v="1772" actId="1076"/>
          <ac:spMkLst>
            <pc:docMk/>
            <pc:sldMk cId="1561382015" sldId="300"/>
            <ac:spMk id="8" creationId="{B67B2DA6-DAF4-4C65-AA34-DCC59C9999E5}"/>
          </ac:spMkLst>
        </pc:spChg>
        <pc:spChg chg="del">
          <ac:chgData name="Aaron Cyr" userId="f710c333df2a0e40" providerId="LiveId" clId="{A03BB898-8A07-4767-BB05-B0A247932A52}" dt="2020-10-20T14:13:31.376" v="1746" actId="478"/>
          <ac:spMkLst>
            <pc:docMk/>
            <pc:sldMk cId="1561382015" sldId="300"/>
            <ac:spMk id="14" creationId="{F9251F6C-48BF-4E3E-8634-BAC0EF20B2E8}"/>
          </ac:spMkLst>
        </pc:spChg>
        <pc:spChg chg="del">
          <ac:chgData name="Aaron Cyr" userId="f710c333df2a0e40" providerId="LiveId" clId="{A03BB898-8A07-4767-BB05-B0A247932A52}" dt="2020-10-20T14:13:31.376" v="1746" actId="478"/>
          <ac:spMkLst>
            <pc:docMk/>
            <pc:sldMk cId="1561382015" sldId="300"/>
            <ac:spMk id="16" creationId="{B9A4A763-5174-4A66-AAC0-4DB9E3CEF5D7}"/>
          </ac:spMkLst>
        </pc:spChg>
        <pc:spChg chg="add mod">
          <ac:chgData name="Aaron Cyr" userId="f710c333df2a0e40" providerId="LiveId" clId="{A03BB898-8A07-4767-BB05-B0A247932A52}" dt="2020-10-20T21:39:33.465" v="2691" actId="1076"/>
          <ac:spMkLst>
            <pc:docMk/>
            <pc:sldMk cId="1561382015" sldId="300"/>
            <ac:spMk id="30" creationId="{F8139CFF-53F3-4F96-8CE9-B4D8D1330D9F}"/>
          </ac:spMkLst>
        </pc:spChg>
        <pc:spChg chg="add mod">
          <ac:chgData name="Aaron Cyr" userId="f710c333df2a0e40" providerId="LiveId" clId="{A03BB898-8A07-4767-BB05-B0A247932A52}" dt="2020-10-20T21:41:49.080" v="2738" actId="1076"/>
          <ac:spMkLst>
            <pc:docMk/>
            <pc:sldMk cId="1561382015" sldId="300"/>
            <ac:spMk id="32" creationId="{2AFA819A-5AA2-4DF5-A561-536FF7689CB4}"/>
          </ac:spMkLst>
        </pc:spChg>
        <pc:picChg chg="add mod">
          <ac:chgData name="Aaron Cyr" userId="f710c333df2a0e40" providerId="LiveId" clId="{A03BB898-8A07-4767-BB05-B0A247932A52}" dt="2020-10-20T14:13:55.808" v="1748" actId="1076"/>
          <ac:picMkLst>
            <pc:docMk/>
            <pc:sldMk cId="1561382015" sldId="300"/>
            <ac:picMk id="3" creationId="{812A66D4-3325-4236-BDDA-FF6C0D343E4D}"/>
          </ac:picMkLst>
        </pc:picChg>
        <pc:picChg chg="del">
          <ac:chgData name="Aaron Cyr" userId="f710c333df2a0e40" providerId="LiveId" clId="{A03BB898-8A07-4767-BB05-B0A247932A52}" dt="2020-10-20T14:13:29.705" v="1744" actId="478"/>
          <ac:picMkLst>
            <pc:docMk/>
            <pc:sldMk cId="1561382015" sldId="300"/>
            <ac:picMk id="6" creationId="{30AFBC93-5D2F-46D1-AF3F-618CA5B63986}"/>
          </ac:picMkLst>
        </pc:picChg>
        <pc:picChg chg="add mod">
          <ac:chgData name="Aaron Cyr" userId="f710c333df2a0e40" providerId="LiveId" clId="{A03BB898-8A07-4767-BB05-B0A247932A52}" dt="2020-10-20T14:16:26.914" v="1764" actId="1076"/>
          <ac:picMkLst>
            <pc:docMk/>
            <pc:sldMk cId="1561382015" sldId="300"/>
            <ac:picMk id="7" creationId="{41E7FC2E-5B0A-49C9-AE09-8CE36A32DC80}"/>
          </ac:picMkLst>
        </pc:picChg>
        <pc:picChg chg="add del mod">
          <ac:chgData name="Aaron Cyr" userId="f710c333df2a0e40" providerId="LiveId" clId="{A03BB898-8A07-4767-BB05-B0A247932A52}" dt="2020-10-20T14:23:10.357" v="1832" actId="478"/>
          <ac:picMkLst>
            <pc:docMk/>
            <pc:sldMk cId="1561382015" sldId="300"/>
            <ac:picMk id="9" creationId="{AF3AF1AD-0CE3-4FE3-A7E9-832E3D3BD936}"/>
          </ac:picMkLst>
        </pc:picChg>
        <pc:picChg chg="add del mod">
          <ac:chgData name="Aaron Cyr" userId="f710c333df2a0e40" providerId="LiveId" clId="{A03BB898-8A07-4767-BB05-B0A247932A52}" dt="2020-10-20T14:17:11.128" v="1774" actId="478"/>
          <ac:picMkLst>
            <pc:docMk/>
            <pc:sldMk cId="1561382015" sldId="300"/>
            <ac:picMk id="11" creationId="{16FFE632-5B6B-4807-B752-79F6FD991D1B}"/>
          </ac:picMkLst>
        </pc:picChg>
        <pc:picChg chg="del">
          <ac:chgData name="Aaron Cyr" userId="f710c333df2a0e40" providerId="LiveId" clId="{A03BB898-8A07-4767-BB05-B0A247932A52}" dt="2020-10-20T14:13:30.164" v="1745" actId="478"/>
          <ac:picMkLst>
            <pc:docMk/>
            <pc:sldMk cId="1561382015" sldId="300"/>
            <ac:picMk id="12" creationId="{96AF6E92-104C-417E-B4F0-FE1986D42B6B}"/>
          </ac:picMkLst>
        </pc:picChg>
        <pc:picChg chg="add mod">
          <ac:chgData name="Aaron Cyr" userId="f710c333df2a0e40" providerId="LiveId" clId="{A03BB898-8A07-4767-BB05-B0A247932A52}" dt="2020-10-20T14:17:13.218" v="1776" actId="1076"/>
          <ac:picMkLst>
            <pc:docMk/>
            <pc:sldMk cId="1561382015" sldId="300"/>
            <ac:picMk id="24" creationId="{84B43F87-E291-429B-B37F-1B73C645D298}"/>
          </ac:picMkLst>
        </pc:picChg>
        <pc:picChg chg="add del mod">
          <ac:chgData name="Aaron Cyr" userId="f710c333df2a0e40" providerId="LiveId" clId="{A03BB898-8A07-4767-BB05-B0A247932A52}" dt="2020-10-20T14:24:32.191" v="1851" actId="478"/>
          <ac:picMkLst>
            <pc:docMk/>
            <pc:sldMk cId="1561382015" sldId="300"/>
            <ac:picMk id="26" creationId="{4D775F86-3A49-4EAB-9F03-34D428CCBA90}"/>
          </ac:picMkLst>
        </pc:picChg>
        <pc:picChg chg="add mod">
          <ac:chgData name="Aaron Cyr" userId="f710c333df2a0e40" providerId="LiveId" clId="{A03BB898-8A07-4767-BB05-B0A247932A52}" dt="2020-10-20T14:24:34.177" v="1852" actId="1076"/>
          <ac:picMkLst>
            <pc:docMk/>
            <pc:sldMk cId="1561382015" sldId="300"/>
            <ac:picMk id="28" creationId="{B3653196-97BA-4326-A6A3-A7BB2F3A178D}"/>
          </ac:picMkLst>
        </pc:picChg>
        <pc:cxnChg chg="add mod">
          <ac:chgData name="Aaron Cyr" userId="f710c333df2a0e40" providerId="LiveId" clId="{A03BB898-8A07-4767-BB05-B0A247932A52}" dt="2020-10-20T14:16:19.147" v="1762" actId="1076"/>
          <ac:cxnSpMkLst>
            <pc:docMk/>
            <pc:sldMk cId="1561382015" sldId="300"/>
            <ac:cxnSpMk id="18" creationId="{11B7A78F-EA30-4CFE-B787-A24FA2902893}"/>
          </ac:cxnSpMkLst>
        </pc:cxnChg>
        <pc:cxnChg chg="add mod">
          <ac:chgData name="Aaron Cyr" userId="f710c333df2a0e40" providerId="LiveId" clId="{A03BB898-8A07-4767-BB05-B0A247932A52}" dt="2020-10-20T14:16:39.930" v="1770" actId="14100"/>
          <ac:cxnSpMkLst>
            <pc:docMk/>
            <pc:sldMk cId="1561382015" sldId="300"/>
            <ac:cxnSpMk id="19" creationId="{32AFE1AC-97D6-4A6F-B977-09589537EB09}"/>
          </ac:cxnSpMkLst>
        </pc:cxnChg>
      </pc:sldChg>
      <pc:sldChg chg="addSp delSp modSp mod">
        <pc:chgData name="Aaron Cyr" userId="f710c333df2a0e40" providerId="LiveId" clId="{A03BB898-8A07-4767-BB05-B0A247932A52}" dt="2020-10-20T21:41:52.063" v="2740" actId="1076"/>
        <pc:sldMkLst>
          <pc:docMk/>
          <pc:sldMk cId="2966161753" sldId="301"/>
        </pc:sldMkLst>
        <pc:spChg chg="mod ord">
          <ac:chgData name="Aaron Cyr" userId="f710c333df2a0e40" providerId="LiveId" clId="{A03BB898-8A07-4767-BB05-B0A247932A52}" dt="2020-10-20T14:18:15.815" v="1801" actId="166"/>
          <ac:spMkLst>
            <pc:docMk/>
            <pc:sldMk cId="2966161753" sldId="301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4:21:05.386" v="1811" actId="1076"/>
          <ac:spMkLst>
            <pc:docMk/>
            <pc:sldMk cId="2966161753" sldId="301"/>
            <ac:spMk id="7" creationId="{8F5A1DC7-5AA5-4835-AAC4-721F82FC5F65}"/>
          </ac:spMkLst>
        </pc:spChg>
        <pc:spChg chg="del">
          <ac:chgData name="Aaron Cyr" userId="f710c333df2a0e40" providerId="LiveId" clId="{A03BB898-8A07-4767-BB05-B0A247932A52}" dt="2020-10-20T14:17:32.272" v="1798" actId="478"/>
          <ac:spMkLst>
            <pc:docMk/>
            <pc:sldMk cId="2966161753" sldId="301"/>
            <ac:spMk id="8" creationId="{4DF02096-84AB-49FE-A43E-CFF8F4A5AA92}"/>
          </ac:spMkLst>
        </pc:spChg>
        <pc:spChg chg="add mod">
          <ac:chgData name="Aaron Cyr" userId="f710c333df2a0e40" providerId="LiveId" clId="{A03BB898-8A07-4767-BB05-B0A247932A52}" dt="2020-10-20T14:23:45.913" v="1841" actId="1076"/>
          <ac:spMkLst>
            <pc:docMk/>
            <pc:sldMk cId="2966161753" sldId="301"/>
            <ac:spMk id="23" creationId="{7B84FD0C-7C51-4C25-A9A9-8EB681F468FD}"/>
          </ac:spMkLst>
        </pc:spChg>
        <pc:spChg chg="add mod">
          <ac:chgData name="Aaron Cyr" userId="f710c333df2a0e40" providerId="LiveId" clId="{A03BB898-8A07-4767-BB05-B0A247932A52}" dt="2020-10-20T21:39:37.352" v="2693" actId="1076"/>
          <ac:spMkLst>
            <pc:docMk/>
            <pc:sldMk cId="2966161753" sldId="301"/>
            <ac:spMk id="39" creationId="{C4CF1FE1-CA21-4158-B7CB-C1A592CEA0E9}"/>
          </ac:spMkLst>
        </pc:spChg>
        <pc:spChg chg="add mod">
          <ac:chgData name="Aaron Cyr" userId="f710c333df2a0e40" providerId="LiveId" clId="{A03BB898-8A07-4767-BB05-B0A247932A52}" dt="2020-10-20T21:41:52.063" v="2740" actId="1076"/>
          <ac:spMkLst>
            <pc:docMk/>
            <pc:sldMk cId="2966161753" sldId="301"/>
            <ac:spMk id="41" creationId="{FF4292E2-0A07-40ED-8DB2-27F00C252BDA}"/>
          </ac:spMkLst>
        </pc:spChg>
        <pc:picChg chg="del">
          <ac:chgData name="Aaron Cyr" userId="f710c333df2a0e40" providerId="LiveId" clId="{A03BB898-8A07-4767-BB05-B0A247932A52}" dt="2020-10-20T14:17:31.241" v="1796" actId="478"/>
          <ac:picMkLst>
            <pc:docMk/>
            <pc:sldMk cId="2966161753" sldId="301"/>
            <ac:picMk id="3" creationId="{FDEA8CA3-DA02-4C45-A624-0357B7BCC5F0}"/>
          </ac:picMkLst>
        </pc:picChg>
        <pc:picChg chg="del">
          <ac:chgData name="Aaron Cyr" userId="f710c333df2a0e40" providerId="LiveId" clId="{A03BB898-8A07-4767-BB05-B0A247932A52}" dt="2020-10-20T14:17:31.796" v="1797" actId="478"/>
          <ac:picMkLst>
            <pc:docMk/>
            <pc:sldMk cId="2966161753" sldId="301"/>
            <ac:picMk id="5" creationId="{ACC6E874-4B4C-4DE0-BE5A-AE0B56ABB1AC}"/>
          </ac:picMkLst>
        </pc:picChg>
        <pc:picChg chg="add mod">
          <ac:chgData name="Aaron Cyr" userId="f710c333df2a0e40" providerId="LiveId" clId="{A03BB898-8A07-4767-BB05-B0A247932A52}" dt="2020-10-20T14:18:21.162" v="1803" actId="1076"/>
          <ac:picMkLst>
            <pc:docMk/>
            <pc:sldMk cId="2966161753" sldId="301"/>
            <ac:picMk id="6" creationId="{F0A5D893-B47C-4639-A218-1530018FCD48}"/>
          </ac:picMkLst>
        </pc:picChg>
        <pc:picChg chg="add del mod">
          <ac:chgData name="Aaron Cyr" userId="f710c333df2a0e40" providerId="LiveId" clId="{A03BB898-8A07-4767-BB05-B0A247932A52}" dt="2020-10-20T14:23:19.080" v="1837" actId="478"/>
          <ac:picMkLst>
            <pc:docMk/>
            <pc:sldMk cId="2966161753" sldId="301"/>
            <ac:picMk id="11" creationId="{9985C2F7-AA29-4546-98C4-E911A741A8DF}"/>
          </ac:picMkLst>
        </pc:picChg>
        <pc:picChg chg="add mod">
          <ac:chgData name="Aaron Cyr" userId="f710c333df2a0e40" providerId="LiveId" clId="{A03BB898-8A07-4767-BB05-B0A247932A52}" dt="2020-10-20T14:21:09.746" v="1813" actId="1076"/>
          <ac:picMkLst>
            <pc:docMk/>
            <pc:sldMk cId="2966161753" sldId="301"/>
            <ac:picMk id="15" creationId="{A970EC5B-8753-433A-AC77-E25C78296E74}"/>
          </ac:picMkLst>
        </pc:picChg>
        <pc:picChg chg="add mod">
          <ac:chgData name="Aaron Cyr" userId="f710c333df2a0e40" providerId="LiveId" clId="{A03BB898-8A07-4767-BB05-B0A247932A52}" dt="2020-10-20T14:21:13.082" v="1814" actId="1076"/>
          <ac:picMkLst>
            <pc:docMk/>
            <pc:sldMk cId="2966161753" sldId="301"/>
            <ac:picMk id="17" creationId="{778E1ADE-48D6-4455-BA33-3CBFCB5E0B7C}"/>
          </ac:picMkLst>
        </pc:picChg>
        <pc:picChg chg="add mod">
          <ac:chgData name="Aaron Cyr" userId="f710c333df2a0e40" providerId="LiveId" clId="{A03BB898-8A07-4767-BB05-B0A247932A52}" dt="2020-10-20T14:23:45.913" v="1841" actId="1076"/>
          <ac:picMkLst>
            <pc:docMk/>
            <pc:sldMk cId="2966161753" sldId="301"/>
            <ac:picMk id="25" creationId="{D24A9DF6-2C2F-42FA-8B53-595451AB63DD}"/>
          </ac:picMkLst>
        </pc:picChg>
        <pc:picChg chg="add mod">
          <ac:chgData name="Aaron Cyr" userId="f710c333df2a0e40" providerId="LiveId" clId="{A03BB898-8A07-4767-BB05-B0A247932A52}" dt="2020-10-20T14:23:48.946" v="1843" actId="1076"/>
          <ac:picMkLst>
            <pc:docMk/>
            <pc:sldMk cId="2966161753" sldId="301"/>
            <ac:picMk id="27" creationId="{C8320D5C-74CC-40BE-966B-1BE06CAC8016}"/>
          </ac:picMkLst>
        </pc:picChg>
        <pc:picChg chg="add mod">
          <ac:chgData name="Aaron Cyr" userId="f710c333df2a0e40" providerId="LiveId" clId="{A03BB898-8A07-4767-BB05-B0A247932A52}" dt="2020-10-20T14:23:47.881" v="1842" actId="1076"/>
          <ac:picMkLst>
            <pc:docMk/>
            <pc:sldMk cId="2966161753" sldId="301"/>
            <ac:picMk id="29" creationId="{CCF123B0-9ADB-4789-91F3-CAA219801581}"/>
          </ac:picMkLst>
        </pc:picChg>
        <pc:picChg chg="add mod">
          <ac:chgData name="Aaron Cyr" userId="f710c333df2a0e40" providerId="LiveId" clId="{A03BB898-8A07-4767-BB05-B0A247932A52}" dt="2020-10-20T14:23:50.057" v="1844" actId="1076"/>
          <ac:picMkLst>
            <pc:docMk/>
            <pc:sldMk cId="2966161753" sldId="301"/>
            <ac:picMk id="31" creationId="{DE0F7FC9-112E-4B83-9B9E-228A8AFBB5C1}"/>
          </ac:picMkLst>
        </pc:picChg>
        <pc:picChg chg="add del mod">
          <ac:chgData name="Aaron Cyr" userId="f710c333df2a0e40" providerId="LiveId" clId="{A03BB898-8A07-4767-BB05-B0A247932A52}" dt="2020-10-20T14:24:24.400" v="1847" actId="478"/>
          <ac:picMkLst>
            <pc:docMk/>
            <pc:sldMk cId="2966161753" sldId="301"/>
            <ac:picMk id="33" creationId="{1486C2D7-7D04-4BC6-A1F4-31560910251A}"/>
          </ac:picMkLst>
        </pc:picChg>
        <pc:picChg chg="add mod">
          <ac:chgData name="Aaron Cyr" userId="f710c333df2a0e40" providerId="LiveId" clId="{A03BB898-8A07-4767-BB05-B0A247932A52}" dt="2020-10-20T14:23:55.073" v="1845" actId="1076"/>
          <ac:picMkLst>
            <pc:docMk/>
            <pc:sldMk cId="2966161753" sldId="301"/>
            <ac:picMk id="35" creationId="{74019C0A-6E5D-4845-8850-154B4C942E74}"/>
          </ac:picMkLst>
        </pc:picChg>
        <pc:picChg chg="add mod">
          <ac:chgData name="Aaron Cyr" userId="f710c333df2a0e40" providerId="LiveId" clId="{A03BB898-8A07-4767-BB05-B0A247932A52}" dt="2020-10-20T14:24:26.849" v="1848" actId="1076"/>
          <ac:picMkLst>
            <pc:docMk/>
            <pc:sldMk cId="2966161753" sldId="301"/>
            <ac:picMk id="37" creationId="{C67AAB91-2FD8-45CF-A057-D5FB9E2EB3CF}"/>
          </ac:picMkLst>
        </pc:picChg>
        <pc:cxnChg chg="add mod">
          <ac:chgData name="Aaron Cyr" userId="f710c333df2a0e40" providerId="LiveId" clId="{A03BB898-8A07-4767-BB05-B0A247932A52}" dt="2020-10-20T14:18:31.147" v="1805" actId="1076"/>
          <ac:cxnSpMkLst>
            <pc:docMk/>
            <pc:sldMk cId="2966161753" sldId="301"/>
            <ac:cxnSpMk id="9" creationId="{5FDFBCB4-44AB-41A9-999A-0F9D10021FB9}"/>
          </ac:cxnSpMkLst>
        </pc:cxnChg>
        <pc:cxnChg chg="add mod">
          <ac:chgData name="Aaron Cyr" userId="f710c333df2a0e40" providerId="LiveId" clId="{A03BB898-8A07-4767-BB05-B0A247932A52}" dt="2020-10-20T14:21:22.641" v="1819" actId="14100"/>
          <ac:cxnSpMkLst>
            <pc:docMk/>
            <pc:sldMk cId="2966161753" sldId="301"/>
            <ac:cxnSpMk id="18" creationId="{37839893-0D9F-4DFC-A3D4-942E0FCC24B0}"/>
          </ac:cxnSpMkLst>
        </pc:cxnChg>
      </pc:sldChg>
      <pc:sldChg chg="addSp delSp modSp mod">
        <pc:chgData name="Aaron Cyr" userId="f710c333df2a0e40" providerId="LiveId" clId="{A03BB898-8A07-4767-BB05-B0A247932A52}" dt="2020-10-20T14:32:08.622" v="2043" actId="1036"/>
        <pc:sldMkLst>
          <pc:docMk/>
          <pc:sldMk cId="4182052779" sldId="302"/>
        </pc:sldMkLst>
        <pc:spChg chg="mod">
          <ac:chgData name="Aaron Cyr" userId="f710c333df2a0e40" providerId="LiveId" clId="{A03BB898-8A07-4767-BB05-B0A247932A52}" dt="2020-10-20T14:31:57.767" v="2036" actId="20577"/>
          <ac:spMkLst>
            <pc:docMk/>
            <pc:sldMk cId="4182052779" sldId="302"/>
            <ac:spMk id="4" creationId="{BD16C4B2-AF9F-47F8-B3D8-E451C87F11DE}"/>
          </ac:spMkLst>
        </pc:spChg>
        <pc:picChg chg="add mod">
          <ac:chgData name="Aaron Cyr" userId="f710c333df2a0e40" providerId="LiveId" clId="{A03BB898-8A07-4767-BB05-B0A247932A52}" dt="2020-10-20T14:31:00.129" v="1990" actId="1076"/>
          <ac:picMkLst>
            <pc:docMk/>
            <pc:sldMk cId="4182052779" sldId="302"/>
            <ac:picMk id="3" creationId="{256BC093-1CA4-4DDC-B3D9-88A44E3EC655}"/>
          </ac:picMkLst>
        </pc:picChg>
        <pc:picChg chg="del">
          <ac:chgData name="Aaron Cyr" userId="f710c333df2a0e40" providerId="LiveId" clId="{A03BB898-8A07-4767-BB05-B0A247932A52}" dt="2020-10-20T14:27:15.464" v="1965" actId="478"/>
          <ac:picMkLst>
            <pc:docMk/>
            <pc:sldMk cId="4182052779" sldId="302"/>
            <ac:picMk id="6" creationId="{F6C01284-35F2-4C3C-8375-159B40DDB641}"/>
          </ac:picMkLst>
        </pc:picChg>
        <pc:picChg chg="add mod">
          <ac:chgData name="Aaron Cyr" userId="f710c333df2a0e40" providerId="LiveId" clId="{A03BB898-8A07-4767-BB05-B0A247932A52}" dt="2020-10-20T14:31:01.544" v="1991" actId="1076"/>
          <ac:picMkLst>
            <pc:docMk/>
            <pc:sldMk cId="4182052779" sldId="302"/>
            <ac:picMk id="7" creationId="{81BD4EE8-C7C5-4A7A-9249-AF8AA36A238C}"/>
          </ac:picMkLst>
        </pc:picChg>
        <pc:picChg chg="add mod">
          <ac:chgData name="Aaron Cyr" userId="f710c333df2a0e40" providerId="LiveId" clId="{A03BB898-8A07-4767-BB05-B0A247932A52}" dt="2020-10-20T14:31:04.584" v="1992" actId="1076"/>
          <ac:picMkLst>
            <pc:docMk/>
            <pc:sldMk cId="4182052779" sldId="302"/>
            <ac:picMk id="9" creationId="{22CAD3EE-F660-4054-8A8C-266B12E180CF}"/>
          </ac:picMkLst>
        </pc:picChg>
        <pc:picChg chg="add del mod">
          <ac:chgData name="Aaron Cyr" userId="f710c333df2a0e40" providerId="LiveId" clId="{A03BB898-8A07-4767-BB05-B0A247932A52}" dt="2020-10-20T14:29:47.959" v="1981" actId="478"/>
          <ac:picMkLst>
            <pc:docMk/>
            <pc:sldMk cId="4182052779" sldId="302"/>
            <ac:picMk id="11" creationId="{C44AB727-85A5-4496-8676-D7A0854348DD}"/>
          </ac:picMkLst>
        </pc:picChg>
        <pc:picChg chg="add mod">
          <ac:chgData name="Aaron Cyr" userId="f710c333df2a0e40" providerId="LiveId" clId="{A03BB898-8A07-4767-BB05-B0A247932A52}" dt="2020-10-20T14:31:13.672" v="1994" actId="1076"/>
          <ac:picMkLst>
            <pc:docMk/>
            <pc:sldMk cId="4182052779" sldId="302"/>
            <ac:picMk id="14" creationId="{AAF04AC6-10F7-4BD5-823C-A65DF6D7A34E}"/>
          </ac:picMkLst>
        </pc:picChg>
        <pc:picChg chg="add del mod">
          <ac:chgData name="Aaron Cyr" userId="f710c333df2a0e40" providerId="LiveId" clId="{A03BB898-8A07-4767-BB05-B0A247932A52}" dt="2020-10-20T14:30:05.797" v="1984" actId="478"/>
          <ac:picMkLst>
            <pc:docMk/>
            <pc:sldMk cId="4182052779" sldId="302"/>
            <ac:picMk id="16" creationId="{7ECA7DAF-C770-4519-8082-D2AA7FB07613}"/>
          </ac:picMkLst>
        </pc:picChg>
        <pc:picChg chg="add mod">
          <ac:chgData name="Aaron Cyr" userId="f710c333df2a0e40" providerId="LiveId" clId="{A03BB898-8A07-4767-BB05-B0A247932A52}" dt="2020-10-20T14:31:07.744" v="1993" actId="1076"/>
          <ac:picMkLst>
            <pc:docMk/>
            <pc:sldMk cId="4182052779" sldId="302"/>
            <ac:picMk id="18" creationId="{DE2961C8-5B4A-4538-8214-0F4D51290147}"/>
          </ac:picMkLst>
        </pc:picChg>
        <pc:picChg chg="add mod">
          <ac:chgData name="Aaron Cyr" userId="f710c333df2a0e40" providerId="LiveId" clId="{A03BB898-8A07-4767-BB05-B0A247932A52}" dt="2020-10-20T14:32:08.622" v="2043" actId="1036"/>
          <ac:picMkLst>
            <pc:docMk/>
            <pc:sldMk cId="4182052779" sldId="302"/>
            <ac:picMk id="20" creationId="{5BDC4BBC-0525-45E6-89ED-4B32005E6E3C}"/>
          </ac:picMkLst>
        </pc:picChg>
      </pc:sldChg>
      <pc:sldChg chg="addSp delSp modSp mod">
        <pc:chgData name="Aaron Cyr" userId="f710c333df2a0e40" providerId="LiveId" clId="{A03BB898-8A07-4767-BB05-B0A247932A52}" dt="2020-10-20T14:34:02.200" v="2063" actId="1076"/>
        <pc:sldMkLst>
          <pc:docMk/>
          <pc:sldMk cId="55410363" sldId="303"/>
        </pc:sldMkLst>
        <pc:spChg chg="del">
          <ac:chgData name="Aaron Cyr" userId="f710c333df2a0e40" providerId="LiveId" clId="{A03BB898-8A07-4767-BB05-B0A247932A52}" dt="2020-10-20T14:32:32.960" v="2045" actId="478"/>
          <ac:spMkLst>
            <pc:docMk/>
            <pc:sldMk cId="55410363" sldId="303"/>
            <ac:spMk id="2" creationId="{D96C91C0-EFFF-44A7-B87F-DF40A6564717}"/>
          </ac:spMkLst>
        </pc:spChg>
        <pc:spChg chg="del">
          <ac:chgData name="Aaron Cyr" userId="f710c333df2a0e40" providerId="LiveId" clId="{A03BB898-8A07-4767-BB05-B0A247932A52}" dt="2020-10-20T14:32:34.039" v="2046" actId="478"/>
          <ac:spMkLst>
            <pc:docMk/>
            <pc:sldMk cId="55410363" sldId="303"/>
            <ac:spMk id="3" creationId="{5E50CB5A-A02D-4D5C-8ABF-FE46DF9632F0}"/>
          </ac:spMkLst>
        </pc:spChg>
        <pc:spChg chg="mod">
          <ac:chgData name="Aaron Cyr" userId="f710c333df2a0e40" providerId="LiveId" clId="{A03BB898-8A07-4767-BB05-B0A247932A52}" dt="2020-10-20T14:32:59.691" v="2054" actId="1076"/>
          <ac:spMkLst>
            <pc:docMk/>
            <pc:sldMk cId="55410363" sldId="303"/>
            <ac:spMk id="4" creationId="{BD16C4B2-AF9F-47F8-B3D8-E451C87F11DE}"/>
          </ac:spMkLst>
        </pc:spChg>
        <pc:picChg chg="del">
          <ac:chgData name="Aaron Cyr" userId="f710c333df2a0e40" providerId="LiveId" clId="{A03BB898-8A07-4767-BB05-B0A247932A52}" dt="2020-10-20T14:32:32.328" v="2044" actId="478"/>
          <ac:picMkLst>
            <pc:docMk/>
            <pc:sldMk cId="55410363" sldId="303"/>
            <ac:picMk id="6" creationId="{F6C01284-35F2-4C3C-8375-159B40DDB641}"/>
          </ac:picMkLst>
        </pc:picChg>
        <pc:picChg chg="add mod">
          <ac:chgData name="Aaron Cyr" userId="f710c333df2a0e40" providerId="LiveId" clId="{A03BB898-8A07-4767-BB05-B0A247932A52}" dt="2020-10-20T14:33:55.360" v="2060" actId="1076"/>
          <ac:picMkLst>
            <pc:docMk/>
            <pc:sldMk cId="55410363" sldId="303"/>
            <ac:picMk id="7" creationId="{17F7ED20-D41C-4B16-BF24-261F8D6699FE}"/>
          </ac:picMkLst>
        </pc:picChg>
        <pc:picChg chg="add mod">
          <ac:chgData name="Aaron Cyr" userId="f710c333df2a0e40" providerId="LiveId" clId="{A03BB898-8A07-4767-BB05-B0A247932A52}" dt="2020-10-20T14:33:58.296" v="2061" actId="1076"/>
          <ac:picMkLst>
            <pc:docMk/>
            <pc:sldMk cId="55410363" sldId="303"/>
            <ac:picMk id="9" creationId="{53D2145C-4DFA-4661-BAFE-0FC768E5132B}"/>
          </ac:picMkLst>
        </pc:picChg>
        <pc:picChg chg="add mod">
          <ac:chgData name="Aaron Cyr" userId="f710c333df2a0e40" providerId="LiveId" clId="{A03BB898-8A07-4767-BB05-B0A247932A52}" dt="2020-10-20T14:34:00.592" v="2062" actId="1076"/>
          <ac:picMkLst>
            <pc:docMk/>
            <pc:sldMk cId="55410363" sldId="303"/>
            <ac:picMk id="11" creationId="{4F5AD23C-AAB6-4E0C-8EDA-FB0ECB54DF47}"/>
          </ac:picMkLst>
        </pc:picChg>
        <pc:picChg chg="add mod">
          <ac:chgData name="Aaron Cyr" userId="f710c333df2a0e40" providerId="LiveId" clId="{A03BB898-8A07-4767-BB05-B0A247932A52}" dt="2020-10-20T14:34:02.200" v="2063" actId="1076"/>
          <ac:picMkLst>
            <pc:docMk/>
            <pc:sldMk cId="55410363" sldId="303"/>
            <ac:picMk id="14" creationId="{A344768F-8AE5-4DB6-943A-E9AEA6C72D7F}"/>
          </ac:picMkLst>
        </pc:picChg>
      </pc:sldChg>
      <pc:sldChg chg="addSp delSp modSp mod">
        <pc:chgData name="Aaron Cyr" userId="f710c333df2a0e40" providerId="LiveId" clId="{A03BB898-8A07-4767-BB05-B0A247932A52}" dt="2020-10-20T14:39:31.559" v="2160" actId="1076"/>
        <pc:sldMkLst>
          <pc:docMk/>
          <pc:sldMk cId="4117048186" sldId="304"/>
        </pc:sldMkLst>
        <pc:spChg chg="mod">
          <ac:chgData name="Aaron Cyr" userId="f710c333df2a0e40" providerId="LiveId" clId="{A03BB898-8A07-4767-BB05-B0A247932A52}" dt="2020-10-20T14:37:09.767" v="2094" actId="20577"/>
          <ac:spMkLst>
            <pc:docMk/>
            <pc:sldMk cId="4117048186" sldId="304"/>
            <ac:spMk id="4" creationId="{BD16C4B2-AF9F-47F8-B3D8-E451C87F11DE}"/>
          </ac:spMkLst>
        </pc:spChg>
        <pc:picChg chg="del">
          <ac:chgData name="Aaron Cyr" userId="f710c333df2a0e40" providerId="LiveId" clId="{A03BB898-8A07-4767-BB05-B0A247932A52}" dt="2020-10-20T14:37:12.471" v="2095" actId="478"/>
          <ac:picMkLst>
            <pc:docMk/>
            <pc:sldMk cId="4117048186" sldId="304"/>
            <ac:picMk id="3" creationId="{A4DBC341-C054-44FC-8F33-54B71CD01C56}"/>
          </ac:picMkLst>
        </pc:picChg>
        <pc:picChg chg="add del mod ord">
          <ac:chgData name="Aaron Cyr" userId="f710c333df2a0e40" providerId="LiveId" clId="{A03BB898-8A07-4767-BB05-B0A247932A52}" dt="2020-10-20T14:39:28.766" v="2157" actId="478"/>
          <ac:picMkLst>
            <pc:docMk/>
            <pc:sldMk cId="4117048186" sldId="304"/>
            <ac:picMk id="5" creationId="{11C6F2F1-8E7D-4D53-9F31-DBEF55BAA7C3}"/>
          </ac:picMkLst>
        </pc:picChg>
        <pc:picChg chg="add del mod ord">
          <ac:chgData name="Aaron Cyr" userId="f710c333df2a0e40" providerId="LiveId" clId="{A03BB898-8A07-4767-BB05-B0A247932A52}" dt="2020-10-20T14:39:29.174" v="2158" actId="478"/>
          <ac:picMkLst>
            <pc:docMk/>
            <pc:sldMk cId="4117048186" sldId="304"/>
            <ac:picMk id="7" creationId="{730C797E-9156-4D0E-8967-2B9E1C2E41D8}"/>
          </ac:picMkLst>
        </pc:picChg>
        <pc:picChg chg="add mod">
          <ac:chgData name="Aaron Cyr" userId="f710c333df2a0e40" providerId="LiveId" clId="{A03BB898-8A07-4767-BB05-B0A247932A52}" dt="2020-10-20T14:39:31.559" v="2160" actId="1076"/>
          <ac:picMkLst>
            <pc:docMk/>
            <pc:sldMk cId="4117048186" sldId="304"/>
            <ac:picMk id="9" creationId="{A0978B79-DEA6-43B9-B901-907816A981F5}"/>
          </ac:picMkLst>
        </pc:picChg>
      </pc:sldChg>
      <pc:sldChg chg="addSp delSp modSp mod">
        <pc:chgData name="Aaron Cyr" userId="f710c333df2a0e40" providerId="LiveId" clId="{A03BB898-8A07-4767-BB05-B0A247932A52}" dt="2020-10-20T21:01:56.300" v="2207" actId="1076"/>
        <pc:sldMkLst>
          <pc:docMk/>
          <pc:sldMk cId="4218762634" sldId="305"/>
        </pc:sldMkLst>
        <pc:spChg chg="mod">
          <ac:chgData name="Aaron Cyr" userId="f710c333df2a0e40" providerId="LiveId" clId="{A03BB898-8A07-4767-BB05-B0A247932A52}" dt="2020-10-20T14:39:41.245" v="2191" actId="20577"/>
          <ac:spMkLst>
            <pc:docMk/>
            <pc:sldMk cId="4218762634" sldId="305"/>
            <ac:spMk id="4" creationId="{BD16C4B2-AF9F-47F8-B3D8-E451C87F11DE}"/>
          </ac:spMkLst>
        </pc:spChg>
        <pc:grpChg chg="del">
          <ac:chgData name="Aaron Cyr" userId="f710c333df2a0e40" providerId="LiveId" clId="{A03BB898-8A07-4767-BB05-B0A247932A52}" dt="2020-10-20T14:40:00.285" v="2192" actId="478"/>
          <ac:grpSpMkLst>
            <pc:docMk/>
            <pc:sldMk cId="4218762634" sldId="305"/>
            <ac:grpSpMk id="15" creationId="{396D5685-B6E9-4992-9C0D-73B1B2E3AF19}"/>
          </ac:grpSpMkLst>
        </pc:grpChg>
        <pc:picChg chg="add mod">
          <ac:chgData name="Aaron Cyr" userId="f710c333df2a0e40" providerId="LiveId" clId="{A03BB898-8A07-4767-BB05-B0A247932A52}" dt="2020-10-20T21:00:56.894" v="2198" actId="1076"/>
          <ac:picMkLst>
            <pc:docMk/>
            <pc:sldMk cId="4218762634" sldId="305"/>
            <ac:picMk id="3" creationId="{55EDD747-9801-4DDC-A292-C75ADA1F1EFC}"/>
          </ac:picMkLst>
        </pc:picChg>
        <pc:picChg chg="add mod">
          <ac:chgData name="Aaron Cyr" userId="f710c333df2a0e40" providerId="LiveId" clId="{A03BB898-8A07-4767-BB05-B0A247932A52}" dt="2020-10-20T21:00:56.894" v="2198" actId="1076"/>
          <ac:picMkLst>
            <pc:docMk/>
            <pc:sldMk cId="4218762634" sldId="305"/>
            <ac:picMk id="6" creationId="{1A26DD9A-C201-4DD6-BE3D-566B83AE64C0}"/>
          </ac:picMkLst>
        </pc:picChg>
        <pc:picChg chg="add mod">
          <ac:chgData name="Aaron Cyr" userId="f710c333df2a0e40" providerId="LiveId" clId="{A03BB898-8A07-4767-BB05-B0A247932A52}" dt="2020-10-20T21:01:56.300" v="2207" actId="1076"/>
          <ac:picMkLst>
            <pc:docMk/>
            <pc:sldMk cId="4218762634" sldId="305"/>
            <ac:picMk id="8" creationId="{90161D71-636C-4E6C-88B9-673FE42B13D8}"/>
          </ac:picMkLst>
        </pc:picChg>
        <pc:picChg chg="add mod">
          <ac:chgData name="Aaron Cyr" userId="f710c333df2a0e40" providerId="LiveId" clId="{A03BB898-8A07-4767-BB05-B0A247932A52}" dt="2020-10-20T21:01:36.015" v="2202" actId="1076"/>
          <ac:picMkLst>
            <pc:docMk/>
            <pc:sldMk cId="4218762634" sldId="305"/>
            <ac:picMk id="11" creationId="{3F8647EE-A837-4099-B63E-49E3FF4F4A68}"/>
          </ac:picMkLst>
        </pc:picChg>
        <pc:cxnChg chg="add mod">
          <ac:chgData name="Aaron Cyr" userId="f710c333df2a0e40" providerId="LiveId" clId="{A03BB898-8A07-4767-BB05-B0A247932A52}" dt="2020-10-20T21:01:50.670" v="2205" actId="14100"/>
          <ac:cxnSpMkLst>
            <pc:docMk/>
            <pc:sldMk cId="4218762634" sldId="305"/>
            <ac:cxnSpMk id="16" creationId="{1CE8A223-78F1-4D27-9E5B-E9373A0A0F43}"/>
          </ac:cxnSpMkLst>
        </pc:cxnChg>
      </pc:sldChg>
      <pc:sldChg chg="addSp delSp modSp mod">
        <pc:chgData name="Aaron Cyr" userId="f710c333df2a0e40" providerId="LiveId" clId="{A03BB898-8A07-4767-BB05-B0A247932A52}" dt="2020-10-20T21:02:46.809" v="2218" actId="20577"/>
        <pc:sldMkLst>
          <pc:docMk/>
          <pc:sldMk cId="3043648483" sldId="306"/>
        </pc:sldMkLst>
        <pc:spChg chg="mod">
          <ac:chgData name="Aaron Cyr" userId="f710c333df2a0e40" providerId="LiveId" clId="{A03BB898-8A07-4767-BB05-B0A247932A52}" dt="2020-10-20T21:02:46.809" v="2218" actId="20577"/>
          <ac:spMkLst>
            <pc:docMk/>
            <pc:sldMk cId="3043648483" sldId="306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21:02:42.588" v="2209" actId="478"/>
          <ac:spMkLst>
            <pc:docMk/>
            <pc:sldMk cId="3043648483" sldId="306"/>
            <ac:spMk id="9" creationId="{3373CEE1-9607-470A-B7D8-2025831FCFC1}"/>
          </ac:spMkLst>
        </pc:spChg>
        <pc:picChg chg="del">
          <ac:chgData name="Aaron Cyr" userId="f710c333df2a0e40" providerId="LiveId" clId="{A03BB898-8A07-4767-BB05-B0A247932A52}" dt="2020-10-20T21:02:40.716" v="2208" actId="478"/>
          <ac:picMkLst>
            <pc:docMk/>
            <pc:sldMk cId="3043648483" sldId="306"/>
            <ac:picMk id="3" creationId="{CA0C9F51-6083-4CA7-9DBD-767F702F64EC}"/>
          </ac:picMkLst>
        </pc:picChg>
        <pc:picChg chg="add">
          <ac:chgData name="Aaron Cyr" userId="f710c333df2a0e40" providerId="LiveId" clId="{A03BB898-8A07-4767-BB05-B0A247932A52}" dt="2020-10-20T21:02:42.889" v="2210" actId="22"/>
          <ac:picMkLst>
            <pc:docMk/>
            <pc:sldMk cId="3043648483" sldId="306"/>
            <ac:picMk id="5" creationId="{A13A30B1-C55B-4DBE-A441-877B5ED9FE34}"/>
          </ac:picMkLst>
        </pc:picChg>
      </pc:sldChg>
      <pc:sldChg chg="del">
        <pc:chgData name="Aaron Cyr" userId="f710c333df2a0e40" providerId="LiveId" clId="{A03BB898-8A07-4767-BB05-B0A247932A52}" dt="2020-10-20T13:14:39.436" v="975" actId="2696"/>
        <pc:sldMkLst>
          <pc:docMk/>
          <pc:sldMk cId="133690029" sldId="307"/>
        </pc:sldMkLst>
      </pc:sldChg>
      <pc:sldChg chg="modSp mod">
        <pc:chgData name="Aaron Cyr" userId="f710c333df2a0e40" providerId="LiveId" clId="{A03BB898-8A07-4767-BB05-B0A247932A52}" dt="2020-10-20T13:15:05.508" v="1029" actId="20577"/>
        <pc:sldMkLst>
          <pc:docMk/>
          <pc:sldMk cId="325720322" sldId="307"/>
        </pc:sldMkLst>
        <pc:spChg chg="mod">
          <ac:chgData name="Aaron Cyr" userId="f710c333df2a0e40" providerId="LiveId" clId="{A03BB898-8A07-4767-BB05-B0A247932A52}" dt="2020-10-20T13:15:05.508" v="1029" actId="20577"/>
          <ac:spMkLst>
            <pc:docMk/>
            <pc:sldMk cId="325720322" sldId="307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A03BB898-8A07-4767-BB05-B0A247932A52}" dt="2020-10-20T21:06:51.913" v="2256" actId="22"/>
        <pc:sldMkLst>
          <pc:docMk/>
          <pc:sldMk cId="3955647051" sldId="308"/>
        </pc:sldMkLst>
        <pc:spChg chg="mod">
          <ac:chgData name="Aaron Cyr" userId="f710c333df2a0e40" providerId="LiveId" clId="{A03BB898-8A07-4767-BB05-B0A247932A52}" dt="2020-10-20T21:04:50.972" v="2252" actId="20577"/>
          <ac:spMkLst>
            <pc:docMk/>
            <pc:sldMk cId="3955647051" sldId="308"/>
            <ac:spMk id="2" creationId="{BB221BF7-58C9-4977-B499-6BECA023FCD2}"/>
          </ac:spMkLst>
        </pc:spChg>
        <pc:spChg chg="add del mod">
          <ac:chgData name="Aaron Cyr" userId="f710c333df2a0e40" providerId="LiveId" clId="{A03BB898-8A07-4767-BB05-B0A247932A52}" dt="2020-10-20T21:06:51.913" v="2256" actId="22"/>
          <ac:spMkLst>
            <pc:docMk/>
            <pc:sldMk cId="3955647051" sldId="308"/>
            <ac:spMk id="4" creationId="{B27B0760-81EF-467D-9326-00FB51EF860E}"/>
          </ac:spMkLst>
        </pc:spChg>
        <pc:picChg chg="del">
          <ac:chgData name="Aaron Cyr" userId="f710c333df2a0e40" providerId="LiveId" clId="{A03BB898-8A07-4767-BB05-B0A247932A52}" dt="2020-10-20T21:04:52.721" v="2253" actId="478"/>
          <ac:picMkLst>
            <pc:docMk/>
            <pc:sldMk cId="3955647051" sldId="308"/>
            <ac:picMk id="7" creationId="{9BB549A2-6AFC-4989-9A10-AA54CF6F8AF4}"/>
          </ac:picMkLst>
        </pc:picChg>
        <pc:picChg chg="add del">
          <ac:chgData name="Aaron Cyr" userId="f710c333df2a0e40" providerId="LiveId" clId="{A03BB898-8A07-4767-BB05-B0A247932A52}" dt="2020-10-20T21:06:51.348" v="2255" actId="22"/>
          <ac:picMkLst>
            <pc:docMk/>
            <pc:sldMk cId="3955647051" sldId="308"/>
            <ac:picMk id="8" creationId="{234DBDC1-7790-4A0F-87F0-AE380A59C629}"/>
          </ac:picMkLst>
        </pc:picChg>
        <pc:picChg chg="add mod ord">
          <ac:chgData name="Aaron Cyr" userId="f710c333df2a0e40" providerId="LiveId" clId="{A03BB898-8A07-4767-BB05-B0A247932A52}" dt="2020-10-20T21:06:51.913" v="2256" actId="22"/>
          <ac:picMkLst>
            <pc:docMk/>
            <pc:sldMk cId="3955647051" sldId="308"/>
            <ac:picMk id="10" creationId="{3C24D64E-0420-46E7-B00A-2A6160104454}"/>
          </ac:picMkLst>
        </pc:picChg>
      </pc:sldChg>
      <pc:sldChg chg="addSp delSp modSp mod">
        <pc:chgData name="Aaron Cyr" userId="f710c333df2a0e40" providerId="LiveId" clId="{A03BB898-8A07-4767-BB05-B0A247932A52}" dt="2020-10-20T21:42:01.257" v="2744" actId="1076"/>
        <pc:sldMkLst>
          <pc:docMk/>
          <pc:sldMk cId="2108414427" sldId="309"/>
        </pc:sldMkLst>
        <pc:spChg chg="mod">
          <ac:chgData name="Aaron Cyr" userId="f710c333df2a0e40" providerId="LiveId" clId="{A03BB898-8A07-4767-BB05-B0A247932A52}" dt="2020-10-20T21:07:10.283" v="2266" actId="20577"/>
          <ac:spMkLst>
            <pc:docMk/>
            <pc:sldMk cId="2108414427" sldId="309"/>
            <ac:spMk id="2" creationId="{BB221BF7-58C9-4977-B499-6BECA023FCD2}"/>
          </ac:spMkLst>
        </pc:spChg>
        <pc:spChg chg="add mod">
          <ac:chgData name="Aaron Cyr" userId="f710c333df2a0e40" providerId="LiveId" clId="{A03BB898-8A07-4767-BB05-B0A247932A52}" dt="2020-10-20T21:39:46.640" v="2695" actId="1076"/>
          <ac:spMkLst>
            <pc:docMk/>
            <pc:sldMk cId="2108414427" sldId="309"/>
            <ac:spMk id="13" creationId="{04AD38CB-5BF3-4131-B591-670D5F3D96FF}"/>
          </ac:spMkLst>
        </pc:spChg>
        <pc:spChg chg="add mod">
          <ac:chgData name="Aaron Cyr" userId="f710c333df2a0e40" providerId="LiveId" clId="{A03BB898-8A07-4767-BB05-B0A247932A52}" dt="2020-10-20T21:42:01.257" v="2744" actId="1076"/>
          <ac:spMkLst>
            <pc:docMk/>
            <pc:sldMk cId="2108414427" sldId="309"/>
            <ac:spMk id="15" creationId="{5D7FDBED-0CE8-43D2-81CE-6BE86D807BAB}"/>
          </ac:spMkLst>
        </pc:spChg>
        <pc:picChg chg="add mod">
          <ac:chgData name="Aaron Cyr" userId="f710c333df2a0e40" providerId="LiveId" clId="{A03BB898-8A07-4767-BB05-B0A247932A52}" dt="2020-10-20T21:41:59.328" v="2743" actId="1076"/>
          <ac:picMkLst>
            <pc:docMk/>
            <pc:sldMk cId="2108414427" sldId="309"/>
            <ac:picMk id="4" creationId="{E9FAF648-C6E7-4AFD-A245-9C92660DFFFA}"/>
          </ac:picMkLst>
        </pc:picChg>
        <pc:picChg chg="add mod">
          <ac:chgData name="Aaron Cyr" userId="f710c333df2a0e40" providerId="LiveId" clId="{A03BB898-8A07-4767-BB05-B0A247932A52}" dt="2020-10-20T21:09:36.843" v="2278" actId="1076"/>
          <ac:picMkLst>
            <pc:docMk/>
            <pc:sldMk cId="2108414427" sldId="309"/>
            <ac:picMk id="8" creationId="{4C213645-9976-473B-A80F-B54E512CDFD4}"/>
          </ac:picMkLst>
        </pc:picChg>
        <pc:picChg chg="add mod">
          <ac:chgData name="Aaron Cyr" userId="f710c333df2a0e40" providerId="LiveId" clId="{A03BB898-8A07-4767-BB05-B0A247932A52}" dt="2020-10-20T21:09:43.323" v="2281" actId="1076"/>
          <ac:picMkLst>
            <pc:docMk/>
            <pc:sldMk cId="2108414427" sldId="309"/>
            <ac:picMk id="10" creationId="{2AA8B04C-8873-40E6-B5EE-14EA3FA37589}"/>
          </ac:picMkLst>
        </pc:picChg>
        <pc:picChg chg="add mod">
          <ac:chgData name="Aaron Cyr" userId="f710c333df2a0e40" providerId="LiveId" clId="{A03BB898-8A07-4767-BB05-B0A247932A52}" dt="2020-10-20T21:09:49.532" v="2283" actId="1076"/>
          <ac:picMkLst>
            <pc:docMk/>
            <pc:sldMk cId="2108414427" sldId="309"/>
            <ac:picMk id="12" creationId="{513DBC4E-C10F-4077-8F3A-B205335FE286}"/>
          </ac:picMkLst>
        </pc:picChg>
        <pc:picChg chg="del">
          <ac:chgData name="Aaron Cyr" userId="f710c333df2a0e40" providerId="LiveId" clId="{A03BB898-8A07-4767-BB05-B0A247932A52}" dt="2020-10-20T21:07:11.658" v="2267" actId="478"/>
          <ac:picMkLst>
            <pc:docMk/>
            <pc:sldMk cId="2108414427" sldId="309"/>
            <ac:picMk id="16" creationId="{C92A2F7E-FD3E-4956-B0CF-EA5F67166E4F}"/>
          </ac:picMkLst>
        </pc:picChg>
        <pc:cxnChg chg="add mod">
          <ac:chgData name="Aaron Cyr" userId="f710c333df2a0e40" providerId="LiveId" clId="{A03BB898-8A07-4767-BB05-B0A247932A52}" dt="2020-10-20T21:08:13.956" v="2270"/>
          <ac:cxnSpMkLst>
            <pc:docMk/>
            <pc:sldMk cId="2108414427" sldId="309"/>
            <ac:cxnSpMk id="7" creationId="{8B4BF4C0-7F54-474D-89A3-EA611543DCF4}"/>
          </ac:cxnSpMkLst>
        </pc:cxnChg>
      </pc:sldChg>
      <pc:sldChg chg="addSp delSp modSp mod">
        <pc:chgData name="Aaron Cyr" userId="f710c333df2a0e40" providerId="LiveId" clId="{A03BB898-8A07-4767-BB05-B0A247932A52}" dt="2020-10-20T21:18:57.058" v="2361" actId="20577"/>
        <pc:sldMkLst>
          <pc:docMk/>
          <pc:sldMk cId="3361310253" sldId="310"/>
        </pc:sldMkLst>
        <pc:spChg chg="mod">
          <ac:chgData name="Aaron Cyr" userId="f710c333df2a0e40" providerId="LiveId" clId="{A03BB898-8A07-4767-BB05-B0A247932A52}" dt="2020-10-20T21:18:57.058" v="2361" actId="20577"/>
          <ac:spMkLst>
            <pc:docMk/>
            <pc:sldMk cId="3361310253" sldId="310"/>
            <ac:spMk id="2" creationId="{BB221BF7-58C9-4977-B499-6BECA023FCD2}"/>
          </ac:spMkLst>
        </pc:spChg>
        <pc:grpChg chg="del">
          <ac:chgData name="Aaron Cyr" userId="f710c333df2a0e40" providerId="LiveId" clId="{A03BB898-8A07-4767-BB05-B0A247932A52}" dt="2020-10-20T21:18:51.921" v="2350" actId="478"/>
          <ac:grpSpMkLst>
            <pc:docMk/>
            <pc:sldMk cId="3361310253" sldId="310"/>
            <ac:grpSpMk id="15" creationId="{D2FBD8F5-47E4-4B63-A245-341819812783}"/>
          </ac:grpSpMkLst>
        </pc:grpChg>
        <pc:picChg chg="add">
          <ac:chgData name="Aaron Cyr" userId="f710c333df2a0e40" providerId="LiveId" clId="{A03BB898-8A07-4767-BB05-B0A247932A52}" dt="2020-10-20T21:18:53.361" v="2351" actId="22"/>
          <ac:picMkLst>
            <pc:docMk/>
            <pc:sldMk cId="3361310253" sldId="310"/>
            <ac:picMk id="4" creationId="{70BBB3D9-DEE1-4073-AA43-FEA3F5B31C1C}"/>
          </ac:picMkLst>
        </pc:picChg>
        <pc:picChg chg="del">
          <ac:chgData name="Aaron Cyr" userId="f710c333df2a0e40" providerId="LiveId" clId="{A03BB898-8A07-4767-BB05-B0A247932A52}" dt="2020-10-20T21:18:51.304" v="2349" actId="478"/>
          <ac:picMkLst>
            <pc:docMk/>
            <pc:sldMk cId="3361310253" sldId="310"/>
            <ac:picMk id="8" creationId="{D83E7BF8-2BD4-4FC8-8D2E-EC1B8AC069DE}"/>
          </ac:picMkLst>
        </pc:picChg>
      </pc:sldChg>
      <pc:sldChg chg="addSp delSp modSp mod">
        <pc:chgData name="Aaron Cyr" userId="f710c333df2a0e40" providerId="LiveId" clId="{A03BB898-8A07-4767-BB05-B0A247932A52}" dt="2020-10-20T21:22:11.275" v="2395" actId="1076"/>
        <pc:sldMkLst>
          <pc:docMk/>
          <pc:sldMk cId="922608438" sldId="311"/>
        </pc:sldMkLst>
        <pc:spChg chg="mod">
          <ac:chgData name="Aaron Cyr" userId="f710c333df2a0e40" providerId="LiveId" clId="{A03BB898-8A07-4767-BB05-B0A247932A52}" dt="2020-10-20T21:22:05.840" v="2392" actId="20577"/>
          <ac:spMkLst>
            <pc:docMk/>
            <pc:sldMk cId="922608438" sldId="311"/>
            <ac:spMk id="2" creationId="{BB221BF7-58C9-4977-B499-6BECA023FCD2}"/>
          </ac:spMkLst>
        </pc:spChg>
        <pc:picChg chg="add mod">
          <ac:chgData name="Aaron Cyr" userId="f710c333df2a0e40" providerId="LiveId" clId="{A03BB898-8A07-4767-BB05-B0A247932A52}" dt="2020-10-20T21:22:11.275" v="2395" actId="1076"/>
          <ac:picMkLst>
            <pc:docMk/>
            <pc:sldMk cId="922608438" sldId="311"/>
            <ac:picMk id="4" creationId="{5F320B0A-B62E-4839-836D-246E2857AED0}"/>
          </ac:picMkLst>
        </pc:picChg>
        <pc:picChg chg="del">
          <ac:chgData name="Aaron Cyr" userId="f710c333df2a0e40" providerId="LiveId" clId="{A03BB898-8A07-4767-BB05-B0A247932A52}" dt="2020-10-20T21:21:46.921" v="2384" actId="478"/>
          <ac:picMkLst>
            <pc:docMk/>
            <pc:sldMk cId="922608438" sldId="311"/>
            <ac:picMk id="8" creationId="{79BAC15D-DAD3-422C-BDC7-3F7AF3683DA9}"/>
          </ac:picMkLst>
        </pc:picChg>
        <pc:picChg chg="del">
          <ac:chgData name="Aaron Cyr" userId="f710c333df2a0e40" providerId="LiveId" clId="{A03BB898-8A07-4767-BB05-B0A247932A52}" dt="2020-10-20T21:21:45.920" v="2383" actId="478"/>
          <ac:picMkLst>
            <pc:docMk/>
            <pc:sldMk cId="922608438" sldId="311"/>
            <ac:picMk id="10" creationId="{073277B0-6D8F-423C-A592-E651E032E78D}"/>
          </ac:picMkLst>
        </pc:picChg>
      </pc:sldChg>
      <pc:sldChg chg="addSp delSp modSp mod">
        <pc:chgData name="Aaron Cyr" userId="f710c333df2a0e40" providerId="LiveId" clId="{A03BB898-8A07-4767-BB05-B0A247932A52}" dt="2020-10-20T21:18:05.899" v="2348" actId="1076"/>
        <pc:sldMkLst>
          <pc:docMk/>
          <pc:sldMk cId="1303230361" sldId="312"/>
        </pc:sldMkLst>
        <pc:spChg chg="mod">
          <ac:chgData name="Aaron Cyr" userId="f710c333df2a0e40" providerId="LiveId" clId="{A03BB898-8A07-4767-BB05-B0A247932A52}" dt="2020-10-20T21:17:51.109" v="2345" actId="20577"/>
          <ac:spMkLst>
            <pc:docMk/>
            <pc:sldMk cId="1303230361" sldId="312"/>
            <ac:spMk id="2" creationId="{BB221BF7-58C9-4977-B499-6BECA023FCD2}"/>
          </ac:spMkLst>
        </pc:spChg>
        <pc:spChg chg="add del mod">
          <ac:chgData name="Aaron Cyr" userId="f710c333df2a0e40" providerId="LiveId" clId="{A03BB898-8A07-4767-BB05-B0A247932A52}" dt="2020-10-20T21:15:24.897" v="2329" actId="478"/>
          <ac:spMkLst>
            <pc:docMk/>
            <pc:sldMk cId="1303230361" sldId="312"/>
            <ac:spMk id="4" creationId="{037A6E1F-2D5B-4156-BB55-C6FDE4F6960C}"/>
          </ac:spMkLst>
        </pc:spChg>
        <pc:spChg chg="add del mod">
          <ac:chgData name="Aaron Cyr" userId="f710c333df2a0e40" providerId="LiveId" clId="{A03BB898-8A07-4767-BB05-B0A247932A52}" dt="2020-10-20T21:15:28.103" v="2331" actId="22"/>
          <ac:spMkLst>
            <pc:docMk/>
            <pc:sldMk cId="1303230361" sldId="312"/>
            <ac:spMk id="10" creationId="{D8BDD8AE-921E-4F0F-BAB3-E733936F90D3}"/>
          </ac:spMkLst>
        </pc:spChg>
        <pc:picChg chg="add del">
          <ac:chgData name="Aaron Cyr" userId="f710c333df2a0e40" providerId="LiveId" clId="{A03BB898-8A07-4767-BB05-B0A247932A52}" dt="2020-10-20T21:15:26.671" v="2330" actId="478"/>
          <ac:picMkLst>
            <pc:docMk/>
            <pc:sldMk cId="1303230361" sldId="312"/>
            <ac:picMk id="6" creationId="{21DBDD77-24F8-424E-91A2-E6ECC0AAD308}"/>
          </ac:picMkLst>
        </pc:picChg>
        <pc:picChg chg="add del">
          <ac:chgData name="Aaron Cyr" userId="f710c333df2a0e40" providerId="LiveId" clId="{A03BB898-8A07-4767-BB05-B0A247932A52}" dt="2020-10-20T21:15:24.444" v="2328" actId="22"/>
          <ac:picMkLst>
            <pc:docMk/>
            <pc:sldMk cId="1303230361" sldId="312"/>
            <ac:picMk id="8" creationId="{61112358-7F1B-49E9-85E7-0CE1DDED0618}"/>
          </ac:picMkLst>
        </pc:picChg>
        <pc:picChg chg="del">
          <ac:chgData name="Aaron Cyr" userId="f710c333df2a0e40" providerId="LiveId" clId="{A03BB898-8A07-4767-BB05-B0A247932A52}" dt="2020-10-20T21:15:21.747" v="2325" actId="478"/>
          <ac:picMkLst>
            <pc:docMk/>
            <pc:sldMk cId="1303230361" sldId="312"/>
            <ac:picMk id="12" creationId="{AA391847-C65F-47F7-BE9B-803900195059}"/>
          </ac:picMkLst>
        </pc:picChg>
        <pc:picChg chg="add mod ord">
          <ac:chgData name="Aaron Cyr" userId="f710c333df2a0e40" providerId="LiveId" clId="{A03BB898-8A07-4767-BB05-B0A247932A52}" dt="2020-10-20T21:17:18.051" v="2335" actId="1076"/>
          <ac:picMkLst>
            <pc:docMk/>
            <pc:sldMk cId="1303230361" sldId="312"/>
            <ac:picMk id="13" creationId="{A9E66857-2A1E-409D-B995-B5AFD104AB16}"/>
          </ac:picMkLst>
        </pc:picChg>
        <pc:picChg chg="add mod">
          <ac:chgData name="Aaron Cyr" userId="f710c333df2a0e40" providerId="LiveId" clId="{A03BB898-8A07-4767-BB05-B0A247932A52}" dt="2020-10-20T21:18:04.236" v="2347" actId="1076"/>
          <ac:picMkLst>
            <pc:docMk/>
            <pc:sldMk cId="1303230361" sldId="312"/>
            <ac:picMk id="15" creationId="{02F7ABFA-BF43-43B2-9B5E-7CF26DA65C49}"/>
          </ac:picMkLst>
        </pc:picChg>
        <pc:picChg chg="add mod">
          <ac:chgData name="Aaron Cyr" userId="f710c333df2a0e40" providerId="LiveId" clId="{A03BB898-8A07-4767-BB05-B0A247932A52}" dt="2020-10-20T21:18:05.899" v="2348" actId="1076"/>
          <ac:picMkLst>
            <pc:docMk/>
            <pc:sldMk cId="1303230361" sldId="312"/>
            <ac:picMk id="17" creationId="{D336958B-FAA9-467D-B8B6-C9A62D37DFD1}"/>
          </ac:picMkLst>
        </pc:picChg>
      </pc:sldChg>
      <pc:sldChg chg="addSp delSp modSp mod">
        <pc:chgData name="Aaron Cyr" userId="f710c333df2a0e40" providerId="LiveId" clId="{A03BB898-8A07-4767-BB05-B0A247932A52}" dt="2020-10-20T21:12:31.715" v="2324" actId="1076"/>
        <pc:sldMkLst>
          <pc:docMk/>
          <pc:sldMk cId="438981592" sldId="313"/>
        </pc:sldMkLst>
        <pc:spChg chg="mod">
          <ac:chgData name="Aaron Cyr" userId="f710c333df2a0e40" providerId="LiveId" clId="{A03BB898-8A07-4767-BB05-B0A247932A52}" dt="2020-10-20T21:11:07.994" v="2290" actId="20577"/>
          <ac:spMkLst>
            <pc:docMk/>
            <pc:sldMk cId="438981592" sldId="313"/>
            <ac:spMk id="2" creationId="{BB221BF7-58C9-4977-B499-6BECA023FCD2}"/>
          </ac:spMkLst>
        </pc:spChg>
        <pc:spChg chg="add del mod">
          <ac:chgData name="Aaron Cyr" userId="f710c333df2a0e40" providerId="LiveId" clId="{A03BB898-8A07-4767-BB05-B0A247932A52}" dt="2020-10-20T21:11:28.609" v="2295" actId="22"/>
          <ac:spMkLst>
            <pc:docMk/>
            <pc:sldMk cId="438981592" sldId="313"/>
            <ac:spMk id="4" creationId="{02E61D76-FAB8-4702-A9AB-D40B723FC5E5}"/>
          </ac:spMkLst>
        </pc:spChg>
        <pc:spChg chg="add mod">
          <ac:chgData name="Aaron Cyr" userId="f710c333df2a0e40" providerId="LiveId" clId="{A03BB898-8A07-4767-BB05-B0A247932A52}" dt="2020-10-20T21:12:29.091" v="2322" actId="1076"/>
          <ac:spMkLst>
            <pc:docMk/>
            <pc:sldMk cId="438981592" sldId="313"/>
            <ac:spMk id="13" creationId="{A825E863-1491-4685-B0DF-7C7AFDF80540}"/>
          </ac:spMkLst>
        </pc:spChg>
        <pc:picChg chg="add del">
          <ac:chgData name="Aaron Cyr" userId="f710c333df2a0e40" providerId="LiveId" clId="{A03BB898-8A07-4767-BB05-B0A247932A52}" dt="2020-10-20T21:11:27.986" v="2294" actId="22"/>
          <ac:picMkLst>
            <pc:docMk/>
            <pc:sldMk cId="438981592" sldId="313"/>
            <ac:picMk id="7" creationId="{DF36495B-3B32-414D-938D-004D8C5574B0}"/>
          </ac:picMkLst>
        </pc:picChg>
        <pc:picChg chg="add mod ord">
          <ac:chgData name="Aaron Cyr" userId="f710c333df2a0e40" providerId="LiveId" clId="{A03BB898-8A07-4767-BB05-B0A247932A52}" dt="2020-10-20T21:12:24.379" v="2319" actId="1076"/>
          <ac:picMkLst>
            <pc:docMk/>
            <pc:sldMk cId="438981592" sldId="313"/>
            <ac:picMk id="9" creationId="{A6912E1F-8B96-408B-A32B-85BB4A028E83}"/>
          </ac:picMkLst>
        </pc:picChg>
        <pc:picChg chg="del">
          <ac:chgData name="Aaron Cyr" userId="f710c333df2a0e40" providerId="LiveId" clId="{A03BB898-8A07-4767-BB05-B0A247932A52}" dt="2020-10-20T21:11:26.917" v="2292" actId="478"/>
          <ac:picMkLst>
            <pc:docMk/>
            <pc:sldMk cId="438981592" sldId="313"/>
            <ac:picMk id="10" creationId="{A69F900A-F0D3-4BF9-B202-2905F989D441}"/>
          </ac:picMkLst>
        </pc:picChg>
        <pc:picChg chg="add mod">
          <ac:chgData name="Aaron Cyr" userId="f710c333df2a0e40" providerId="LiveId" clId="{A03BB898-8A07-4767-BB05-B0A247932A52}" dt="2020-10-20T21:12:31.715" v="2324" actId="1076"/>
          <ac:picMkLst>
            <pc:docMk/>
            <pc:sldMk cId="438981592" sldId="313"/>
            <ac:picMk id="12" creationId="{EAE214ED-96E3-48DD-AA08-F5697143577D}"/>
          </ac:picMkLst>
        </pc:picChg>
        <pc:picChg chg="del">
          <ac:chgData name="Aaron Cyr" userId="f710c333df2a0e40" providerId="LiveId" clId="{A03BB898-8A07-4767-BB05-B0A247932A52}" dt="2020-10-20T21:11:25.049" v="2291" actId="478"/>
          <ac:picMkLst>
            <pc:docMk/>
            <pc:sldMk cId="438981592" sldId="313"/>
            <ac:picMk id="21" creationId="{0605C97E-6194-4B0C-8C4F-FD0856F75E2D}"/>
          </ac:picMkLst>
        </pc:picChg>
      </pc:sldChg>
      <pc:sldChg chg="addSp delSp modSp mod">
        <pc:chgData name="Aaron Cyr" userId="f710c333df2a0e40" providerId="LiveId" clId="{A03BB898-8A07-4767-BB05-B0A247932A52}" dt="2020-10-20T21:22:51.023" v="2415" actId="20577"/>
        <pc:sldMkLst>
          <pc:docMk/>
          <pc:sldMk cId="2340310396" sldId="314"/>
        </pc:sldMkLst>
        <pc:spChg chg="mod">
          <ac:chgData name="Aaron Cyr" userId="f710c333df2a0e40" providerId="LiveId" clId="{A03BB898-8A07-4767-BB05-B0A247932A52}" dt="2020-10-20T21:22:51.023" v="2415" actId="20577"/>
          <ac:spMkLst>
            <pc:docMk/>
            <pc:sldMk cId="2340310396" sldId="314"/>
            <ac:spMk id="2" creationId="{BB221BF7-58C9-4977-B499-6BECA023FCD2}"/>
          </ac:spMkLst>
        </pc:spChg>
        <pc:grpChg chg="del">
          <ac:chgData name="Aaron Cyr" userId="f710c333df2a0e40" providerId="LiveId" clId="{A03BB898-8A07-4767-BB05-B0A247932A52}" dt="2020-10-20T21:22:43.079" v="2411" actId="478"/>
          <ac:grpSpMkLst>
            <pc:docMk/>
            <pc:sldMk cId="2340310396" sldId="314"/>
            <ac:grpSpMk id="9" creationId="{E5E8973C-AB97-4A5A-B885-06554DEF991A}"/>
          </ac:grpSpMkLst>
        </pc:grpChg>
        <pc:picChg chg="add mod">
          <ac:chgData name="Aaron Cyr" userId="f710c333df2a0e40" providerId="LiveId" clId="{A03BB898-8A07-4767-BB05-B0A247932A52}" dt="2020-10-20T21:22:49.315" v="2414" actId="1076"/>
          <ac:picMkLst>
            <pc:docMk/>
            <pc:sldMk cId="2340310396" sldId="314"/>
            <ac:picMk id="6" creationId="{C72F7E90-4503-4443-A64D-6D188A23222C}"/>
          </ac:picMkLst>
        </pc:picChg>
      </pc:sldChg>
      <pc:sldChg chg="addSp delSp modSp mod">
        <pc:chgData name="Aaron Cyr" userId="f710c333df2a0e40" providerId="LiveId" clId="{A03BB898-8A07-4767-BB05-B0A247932A52}" dt="2020-10-20T21:30:07.146" v="2531" actId="1036"/>
        <pc:sldMkLst>
          <pc:docMk/>
          <pc:sldMk cId="876727280" sldId="315"/>
        </pc:sldMkLst>
        <pc:spChg chg="mod">
          <ac:chgData name="Aaron Cyr" userId="f710c333df2a0e40" providerId="LiveId" clId="{A03BB898-8A07-4767-BB05-B0A247932A52}" dt="2020-10-20T21:27:02.032" v="2440" actId="20577"/>
          <ac:spMkLst>
            <pc:docMk/>
            <pc:sldMk cId="876727280" sldId="315"/>
            <ac:spMk id="2" creationId="{BB221BF7-58C9-4977-B499-6BECA023FCD2}"/>
          </ac:spMkLst>
        </pc:spChg>
        <pc:spChg chg="add mod">
          <ac:chgData name="Aaron Cyr" userId="f710c333df2a0e40" providerId="LiveId" clId="{A03BB898-8A07-4767-BB05-B0A247932A52}" dt="2020-10-20T21:30:01.123" v="2525" actId="1076"/>
          <ac:spMkLst>
            <pc:docMk/>
            <pc:sldMk cId="876727280" sldId="315"/>
            <ac:spMk id="10" creationId="{A20431A8-340D-4C93-BA45-ADCB1D96B624}"/>
          </ac:spMkLst>
        </pc:spChg>
        <pc:picChg chg="add mod">
          <ac:chgData name="Aaron Cyr" userId="f710c333df2a0e40" providerId="LiveId" clId="{A03BB898-8A07-4767-BB05-B0A247932A52}" dt="2020-10-20T21:30:07.146" v="2531" actId="1036"/>
          <ac:picMkLst>
            <pc:docMk/>
            <pc:sldMk cId="876727280" sldId="315"/>
            <ac:picMk id="4" creationId="{D926DCFB-E1C9-4710-A626-008DDA62BA15}"/>
          </ac:picMkLst>
        </pc:picChg>
        <pc:picChg chg="add mod">
          <ac:chgData name="Aaron Cyr" userId="f710c333df2a0e40" providerId="LiveId" clId="{A03BB898-8A07-4767-BB05-B0A247932A52}" dt="2020-10-20T21:30:07.146" v="2531" actId="1036"/>
          <ac:picMkLst>
            <pc:docMk/>
            <pc:sldMk cId="876727280" sldId="315"/>
            <ac:picMk id="7" creationId="{309E5490-77D4-4047-A835-9AD8B27E8274}"/>
          </ac:picMkLst>
        </pc:picChg>
        <pc:picChg chg="add mod">
          <ac:chgData name="Aaron Cyr" userId="f710c333df2a0e40" providerId="LiveId" clId="{A03BB898-8A07-4767-BB05-B0A247932A52}" dt="2020-10-20T21:30:07.146" v="2531" actId="1036"/>
          <ac:picMkLst>
            <pc:docMk/>
            <pc:sldMk cId="876727280" sldId="315"/>
            <ac:picMk id="9" creationId="{F1155F4B-2431-4E90-BF91-0F22BA5589A8}"/>
          </ac:picMkLst>
        </pc:picChg>
        <pc:picChg chg="add mod">
          <ac:chgData name="Aaron Cyr" userId="f710c333df2a0e40" providerId="LiveId" clId="{A03BB898-8A07-4767-BB05-B0A247932A52}" dt="2020-10-20T21:29:58.553" v="2524" actId="1076"/>
          <ac:picMkLst>
            <pc:docMk/>
            <pc:sldMk cId="876727280" sldId="315"/>
            <ac:picMk id="12" creationId="{F2C4AB98-7520-4FAF-9330-3E32D197C6A3}"/>
          </ac:picMkLst>
        </pc:picChg>
        <pc:picChg chg="del">
          <ac:chgData name="Aaron Cyr" userId="f710c333df2a0e40" providerId="LiveId" clId="{A03BB898-8A07-4767-BB05-B0A247932A52}" dt="2020-10-20T21:27:03.561" v="2441" actId="478"/>
          <ac:picMkLst>
            <pc:docMk/>
            <pc:sldMk cId="876727280" sldId="315"/>
            <ac:picMk id="14" creationId="{FC276620-1564-442A-B1B8-B3228C19D6C6}"/>
          </ac:picMkLst>
        </pc:picChg>
      </pc:sldChg>
      <pc:sldChg chg="addSp delSp modSp mod">
        <pc:chgData name="Aaron Cyr" userId="f710c333df2a0e40" providerId="LiveId" clId="{A03BB898-8A07-4767-BB05-B0A247932A52}" dt="2020-10-20T21:30:13.605" v="2548" actId="20577"/>
        <pc:sldMkLst>
          <pc:docMk/>
          <pc:sldMk cId="1950182860" sldId="316"/>
        </pc:sldMkLst>
        <pc:spChg chg="mod">
          <ac:chgData name="Aaron Cyr" userId="f710c333df2a0e40" providerId="LiveId" clId="{A03BB898-8A07-4767-BB05-B0A247932A52}" dt="2020-10-20T21:30:13.605" v="2548" actId="20577"/>
          <ac:spMkLst>
            <pc:docMk/>
            <pc:sldMk cId="1950182860" sldId="316"/>
            <ac:spMk id="2" creationId="{BB221BF7-58C9-4977-B499-6BECA023FCD2}"/>
          </ac:spMkLst>
        </pc:spChg>
        <pc:spChg chg="del">
          <ac:chgData name="Aaron Cyr" userId="f710c333df2a0e40" providerId="LiveId" clId="{A03BB898-8A07-4767-BB05-B0A247932A52}" dt="2020-10-20T21:29:19.304" v="2512" actId="478"/>
          <ac:spMkLst>
            <pc:docMk/>
            <pc:sldMk cId="1950182860" sldId="316"/>
            <ac:spMk id="10" creationId="{F55F77ED-9BE3-453C-B30C-0C2F1FD8FD8C}"/>
          </ac:spMkLst>
        </pc:spChg>
        <pc:picChg chg="add">
          <ac:chgData name="Aaron Cyr" userId="f710c333df2a0e40" providerId="LiveId" clId="{A03BB898-8A07-4767-BB05-B0A247932A52}" dt="2020-10-20T21:29:19.688" v="2513" actId="22"/>
          <ac:picMkLst>
            <pc:docMk/>
            <pc:sldMk cId="1950182860" sldId="316"/>
            <ac:picMk id="4" creationId="{0C39CF62-500F-4C36-881D-2DC663729619}"/>
          </ac:picMkLst>
        </pc:picChg>
        <pc:picChg chg="del">
          <ac:chgData name="Aaron Cyr" userId="f710c333df2a0e40" providerId="LiveId" clId="{A03BB898-8A07-4767-BB05-B0A247932A52}" dt="2020-10-20T21:29:16.744" v="2511" actId="478"/>
          <ac:picMkLst>
            <pc:docMk/>
            <pc:sldMk cId="1950182860" sldId="316"/>
            <ac:picMk id="7" creationId="{E9E8BBEB-20E0-4E62-B842-F6D872D10545}"/>
          </ac:picMkLst>
        </pc:picChg>
        <pc:picChg chg="del">
          <ac:chgData name="Aaron Cyr" userId="f710c333df2a0e40" providerId="LiveId" clId="{A03BB898-8A07-4767-BB05-B0A247932A52}" dt="2020-10-20T21:29:15.075" v="2510" actId="478"/>
          <ac:picMkLst>
            <pc:docMk/>
            <pc:sldMk cId="1950182860" sldId="316"/>
            <ac:picMk id="9" creationId="{B2664C50-0604-48EF-B33F-164850CB6354}"/>
          </ac:picMkLst>
        </pc:picChg>
      </pc:sldChg>
      <pc:sldChg chg="addSp delSp modSp mod">
        <pc:chgData name="Aaron Cyr" userId="f710c333df2a0e40" providerId="LiveId" clId="{A03BB898-8A07-4767-BB05-B0A247932A52}" dt="2020-10-20T21:21:39.866" v="2382" actId="1076"/>
        <pc:sldMkLst>
          <pc:docMk/>
          <pc:sldMk cId="3617109760" sldId="317"/>
        </pc:sldMkLst>
        <pc:spChg chg="mod">
          <ac:chgData name="Aaron Cyr" userId="f710c333df2a0e40" providerId="LiveId" clId="{A03BB898-8A07-4767-BB05-B0A247932A52}" dt="2020-10-20T21:19:09.377" v="2373" actId="20577"/>
          <ac:spMkLst>
            <pc:docMk/>
            <pc:sldMk cId="3617109760" sldId="317"/>
            <ac:spMk id="2" creationId="{BB221BF7-58C9-4977-B499-6BECA023FCD2}"/>
          </ac:spMkLst>
        </pc:spChg>
        <pc:picChg chg="del">
          <ac:chgData name="Aaron Cyr" userId="f710c333df2a0e40" providerId="LiveId" clId="{A03BB898-8A07-4767-BB05-B0A247932A52}" dt="2020-10-20T21:19:11.193" v="2374" actId="478"/>
          <ac:picMkLst>
            <pc:docMk/>
            <pc:sldMk cId="3617109760" sldId="317"/>
            <ac:picMk id="3" creationId="{8474FBC3-B158-48B9-A413-2312020F5B76}"/>
          </ac:picMkLst>
        </pc:picChg>
        <pc:picChg chg="add mod">
          <ac:chgData name="Aaron Cyr" userId="f710c333df2a0e40" providerId="LiveId" clId="{A03BB898-8A07-4767-BB05-B0A247932A52}" dt="2020-10-20T21:19:30.732" v="2376" actId="1076"/>
          <ac:picMkLst>
            <pc:docMk/>
            <pc:sldMk cId="3617109760" sldId="317"/>
            <ac:picMk id="6" creationId="{EC597467-740A-4625-9711-3BA11AC82C10}"/>
          </ac:picMkLst>
        </pc:picChg>
        <pc:picChg chg="add mod">
          <ac:chgData name="Aaron Cyr" userId="f710c333df2a0e40" providerId="LiveId" clId="{A03BB898-8A07-4767-BB05-B0A247932A52}" dt="2020-10-20T21:21:39.866" v="2382" actId="1076"/>
          <ac:picMkLst>
            <pc:docMk/>
            <pc:sldMk cId="3617109760" sldId="317"/>
            <ac:picMk id="8" creationId="{5DE98CBC-3BEB-416D-85CA-03F41372324D}"/>
          </ac:picMkLst>
        </pc:picChg>
        <pc:picChg chg="add mod">
          <ac:chgData name="Aaron Cyr" userId="f710c333df2a0e40" providerId="LiveId" clId="{A03BB898-8A07-4767-BB05-B0A247932A52}" dt="2020-10-20T21:21:38.331" v="2381" actId="1076"/>
          <ac:picMkLst>
            <pc:docMk/>
            <pc:sldMk cId="3617109760" sldId="317"/>
            <ac:picMk id="10" creationId="{65253936-9502-4475-AD4C-80FB82B65CD7}"/>
          </ac:picMkLst>
        </pc:picChg>
      </pc:sldChg>
      <pc:sldChg chg="addSp delSp modSp mod">
        <pc:chgData name="Aaron Cyr" userId="f710c333df2a0e40" providerId="LiveId" clId="{A03BB898-8A07-4767-BB05-B0A247932A52}" dt="2020-10-20T21:42:10.226" v="2756" actId="1036"/>
        <pc:sldMkLst>
          <pc:docMk/>
          <pc:sldMk cId="3405614148" sldId="318"/>
        </pc:sldMkLst>
        <pc:spChg chg="mod">
          <ac:chgData name="Aaron Cyr" userId="f710c333df2a0e40" providerId="LiveId" clId="{A03BB898-8A07-4767-BB05-B0A247932A52}" dt="2020-10-20T21:30:28.674" v="2550" actId="20577"/>
          <ac:spMkLst>
            <pc:docMk/>
            <pc:sldMk cId="3405614148" sldId="318"/>
            <ac:spMk id="2" creationId="{BB221BF7-58C9-4977-B499-6BECA023FCD2}"/>
          </ac:spMkLst>
        </pc:spChg>
        <pc:spChg chg="add mod">
          <ac:chgData name="Aaron Cyr" userId="f710c333df2a0e40" providerId="LiveId" clId="{A03BB898-8A07-4767-BB05-B0A247932A52}" dt="2020-10-20T21:39:54.513" v="2698" actId="1076"/>
          <ac:spMkLst>
            <pc:docMk/>
            <pc:sldMk cId="3405614148" sldId="318"/>
            <ac:spMk id="13" creationId="{F568C32E-0A67-4940-8E80-0053B9ABF104}"/>
          </ac:spMkLst>
        </pc:spChg>
        <pc:spChg chg="add mod">
          <ac:chgData name="Aaron Cyr" userId="f710c333df2a0e40" providerId="LiveId" clId="{A03BB898-8A07-4767-BB05-B0A247932A52}" dt="2020-10-20T21:42:10.226" v="2756" actId="1036"/>
          <ac:spMkLst>
            <pc:docMk/>
            <pc:sldMk cId="3405614148" sldId="318"/>
            <ac:spMk id="15" creationId="{4E12EF8D-C74B-4294-80E6-ACFC7E61E7D9}"/>
          </ac:spMkLst>
        </pc:spChg>
        <pc:picChg chg="del">
          <ac:chgData name="Aaron Cyr" userId="f710c333df2a0e40" providerId="LiveId" clId="{A03BB898-8A07-4767-BB05-B0A247932A52}" dt="2020-10-20T21:30:42.783" v="2551" actId="478"/>
          <ac:picMkLst>
            <pc:docMk/>
            <pc:sldMk cId="3405614148" sldId="318"/>
            <ac:picMk id="4" creationId="{C2C79E49-A464-44C8-BD58-44C04DB0F955}"/>
          </ac:picMkLst>
        </pc:picChg>
        <pc:picChg chg="add mod">
          <ac:chgData name="Aaron Cyr" userId="f710c333df2a0e40" providerId="LiveId" clId="{A03BB898-8A07-4767-BB05-B0A247932A52}" dt="2020-10-20T21:33:15.921" v="2559" actId="1076"/>
          <ac:picMkLst>
            <pc:docMk/>
            <pc:sldMk cId="3405614148" sldId="318"/>
            <ac:picMk id="6" creationId="{E90BC63C-1AF7-4FA2-96DA-D93446B86323}"/>
          </ac:picMkLst>
        </pc:picChg>
        <pc:picChg chg="add mod">
          <ac:chgData name="Aaron Cyr" userId="f710c333df2a0e40" providerId="LiveId" clId="{A03BB898-8A07-4767-BB05-B0A247932A52}" dt="2020-10-20T21:33:16.953" v="2560" actId="1076"/>
          <ac:picMkLst>
            <pc:docMk/>
            <pc:sldMk cId="3405614148" sldId="318"/>
            <ac:picMk id="8" creationId="{FE609EE3-06C2-4963-9E41-E04B252115B0}"/>
          </ac:picMkLst>
        </pc:picChg>
        <pc:picChg chg="add mod">
          <ac:chgData name="Aaron Cyr" userId="f710c333df2a0e40" providerId="LiveId" clId="{A03BB898-8A07-4767-BB05-B0A247932A52}" dt="2020-10-20T21:33:18.042" v="2561" actId="1076"/>
          <ac:picMkLst>
            <pc:docMk/>
            <pc:sldMk cId="3405614148" sldId="318"/>
            <ac:picMk id="10" creationId="{BB9BBABE-29D1-44A5-B52B-EA9901CF1456}"/>
          </ac:picMkLst>
        </pc:picChg>
        <pc:cxnChg chg="add mod">
          <ac:chgData name="Aaron Cyr" userId="f710c333df2a0e40" providerId="LiveId" clId="{A03BB898-8A07-4767-BB05-B0A247932A52}" dt="2020-10-20T21:33:37.522" v="2563" actId="1076"/>
          <ac:cxnSpMkLst>
            <pc:docMk/>
            <pc:sldMk cId="3405614148" sldId="318"/>
            <ac:cxnSpMk id="11" creationId="{A94FB1A4-B2C9-49DB-8A85-0F554FF65205}"/>
          </ac:cxnSpMkLst>
        </pc:cxnChg>
      </pc:sldChg>
      <pc:sldChg chg="addSp delSp modSp mod">
        <pc:chgData name="Aaron Cyr" userId="f710c333df2a0e40" providerId="LiveId" clId="{A03BB898-8A07-4767-BB05-B0A247932A52}" dt="2020-10-20T21:35:38.361" v="2610" actId="1076"/>
        <pc:sldMkLst>
          <pc:docMk/>
          <pc:sldMk cId="956503805" sldId="319"/>
        </pc:sldMkLst>
        <pc:spChg chg="mod">
          <ac:chgData name="Aaron Cyr" userId="f710c333df2a0e40" providerId="LiveId" clId="{A03BB898-8A07-4767-BB05-B0A247932A52}" dt="2020-10-20T21:35:35.894" v="2609" actId="20577"/>
          <ac:spMkLst>
            <pc:docMk/>
            <pc:sldMk cId="956503805" sldId="319"/>
            <ac:spMk id="2" creationId="{BB221BF7-58C9-4977-B499-6BECA023FCD2}"/>
          </ac:spMkLst>
        </pc:spChg>
        <pc:spChg chg="del mod">
          <ac:chgData name="Aaron Cyr" userId="f710c333df2a0e40" providerId="LiveId" clId="{A03BB898-8A07-4767-BB05-B0A247932A52}" dt="2020-10-20T21:35:30.730" v="2599" actId="478"/>
          <ac:spMkLst>
            <pc:docMk/>
            <pc:sldMk cId="956503805" sldId="319"/>
            <ac:spMk id="13" creationId="{080FE150-63FB-4242-8011-DED76BF93157}"/>
          </ac:spMkLst>
        </pc:spChg>
        <pc:picChg chg="add mod">
          <ac:chgData name="Aaron Cyr" userId="f710c333df2a0e40" providerId="LiveId" clId="{A03BB898-8A07-4767-BB05-B0A247932A52}" dt="2020-10-20T21:35:38.361" v="2610" actId="1076"/>
          <ac:picMkLst>
            <pc:docMk/>
            <pc:sldMk cId="956503805" sldId="319"/>
            <ac:picMk id="4" creationId="{22D8AD42-74E2-42B5-88E8-DB67DAD35AF1}"/>
          </ac:picMkLst>
        </pc:picChg>
        <pc:picChg chg="del">
          <ac:chgData name="Aaron Cyr" userId="f710c333df2a0e40" providerId="LiveId" clId="{A03BB898-8A07-4767-BB05-B0A247932A52}" dt="2020-10-20T21:35:28.070" v="2595" actId="478"/>
          <ac:picMkLst>
            <pc:docMk/>
            <pc:sldMk cId="956503805" sldId="319"/>
            <ac:picMk id="6" creationId="{BF2848C7-D7DD-4D45-9F90-3900C0A28556}"/>
          </ac:picMkLst>
        </pc:picChg>
        <pc:picChg chg="del">
          <ac:chgData name="Aaron Cyr" userId="f710c333df2a0e40" providerId="LiveId" clId="{A03BB898-8A07-4767-BB05-B0A247932A52}" dt="2020-10-20T21:35:28.432" v="2596" actId="478"/>
          <ac:picMkLst>
            <pc:docMk/>
            <pc:sldMk cId="956503805" sldId="319"/>
            <ac:picMk id="8" creationId="{3EA34C3B-3377-4E70-BC6F-73DCFFDAA089}"/>
          </ac:picMkLst>
        </pc:picChg>
        <pc:picChg chg="del">
          <ac:chgData name="Aaron Cyr" userId="f710c333df2a0e40" providerId="LiveId" clId="{A03BB898-8A07-4767-BB05-B0A247932A52}" dt="2020-10-20T21:35:29.118" v="2597" actId="478"/>
          <ac:picMkLst>
            <pc:docMk/>
            <pc:sldMk cId="956503805" sldId="319"/>
            <ac:picMk id="10" creationId="{34C01097-0EB8-43B2-A4D9-F00E379355B2}"/>
          </ac:picMkLst>
        </pc:picChg>
        <pc:cxnChg chg="del">
          <ac:chgData name="Aaron Cyr" userId="f710c333df2a0e40" providerId="LiveId" clId="{A03BB898-8A07-4767-BB05-B0A247932A52}" dt="2020-10-20T21:35:31.616" v="2600" actId="478"/>
          <ac:cxnSpMkLst>
            <pc:docMk/>
            <pc:sldMk cId="956503805" sldId="319"/>
            <ac:cxnSpMk id="12" creationId="{B9826B7D-E951-4B1F-9B21-99EF61F914F0}"/>
          </ac:cxnSpMkLst>
        </pc:cxnChg>
      </pc:sldChg>
      <pc:sldChg chg="addSp delSp modSp mod">
        <pc:chgData name="Aaron Cyr" userId="f710c333df2a0e40" providerId="LiveId" clId="{A03BB898-8A07-4767-BB05-B0A247932A52}" dt="2020-10-20T21:36:21.374" v="2622" actId="20577"/>
        <pc:sldMkLst>
          <pc:docMk/>
          <pc:sldMk cId="3107508729" sldId="320"/>
        </pc:sldMkLst>
        <pc:spChg chg="mod">
          <ac:chgData name="Aaron Cyr" userId="f710c333df2a0e40" providerId="LiveId" clId="{A03BB898-8A07-4767-BB05-B0A247932A52}" dt="2020-10-20T21:36:21.374" v="2622" actId="20577"/>
          <ac:spMkLst>
            <pc:docMk/>
            <pc:sldMk cId="3107508729" sldId="320"/>
            <ac:spMk id="2" creationId="{BB221BF7-58C9-4977-B499-6BECA023FCD2}"/>
          </ac:spMkLst>
        </pc:spChg>
        <pc:spChg chg="del">
          <ac:chgData name="Aaron Cyr" userId="f710c333df2a0e40" providerId="LiveId" clId="{A03BB898-8A07-4767-BB05-B0A247932A52}" dt="2020-10-20T21:36:15.079" v="2611" actId="478"/>
          <ac:spMkLst>
            <pc:docMk/>
            <pc:sldMk cId="3107508729" sldId="320"/>
            <ac:spMk id="13" creationId="{080FE150-63FB-4242-8011-DED76BF93157}"/>
          </ac:spMkLst>
        </pc:spChg>
        <pc:spChg chg="del">
          <ac:chgData name="Aaron Cyr" userId="f710c333df2a0e40" providerId="LiveId" clId="{A03BB898-8A07-4767-BB05-B0A247932A52}" dt="2020-10-20T21:36:15.079" v="2611" actId="478"/>
          <ac:spMkLst>
            <pc:docMk/>
            <pc:sldMk cId="3107508729" sldId="320"/>
            <ac:spMk id="19" creationId="{89D8971F-A159-44C5-B548-F0EFD7765F4B}"/>
          </ac:spMkLst>
        </pc:spChg>
        <pc:grpChg chg="del">
          <ac:chgData name="Aaron Cyr" userId="f710c333df2a0e40" providerId="LiveId" clId="{A03BB898-8A07-4767-BB05-B0A247932A52}" dt="2020-10-20T21:36:15.079" v="2611" actId="478"/>
          <ac:grpSpMkLst>
            <pc:docMk/>
            <pc:sldMk cId="3107508729" sldId="320"/>
            <ac:grpSpMk id="3" creationId="{1F479D6D-F340-438F-967C-3B023AC23B4E}"/>
          </ac:grpSpMkLst>
        </pc:grpChg>
        <pc:picChg chg="add">
          <ac:chgData name="Aaron Cyr" userId="f710c333df2a0e40" providerId="LiveId" clId="{A03BB898-8A07-4767-BB05-B0A247932A52}" dt="2020-10-20T21:36:15.380" v="2612" actId="22"/>
          <ac:picMkLst>
            <pc:docMk/>
            <pc:sldMk cId="3107508729" sldId="320"/>
            <ac:picMk id="6" creationId="{59BF7D36-0C4C-4E6D-B234-3D3E38417B17}"/>
          </ac:picMkLst>
        </pc:picChg>
        <pc:picChg chg="del">
          <ac:chgData name="Aaron Cyr" userId="f710c333df2a0e40" providerId="LiveId" clId="{A03BB898-8A07-4767-BB05-B0A247932A52}" dt="2020-10-20T21:36:15.079" v="2611" actId="478"/>
          <ac:picMkLst>
            <pc:docMk/>
            <pc:sldMk cId="3107508729" sldId="320"/>
            <ac:picMk id="15" creationId="{F4BF4364-106D-4DD8-8DB5-F16E58E05AF2}"/>
          </ac:picMkLst>
        </pc:picChg>
        <pc:picChg chg="del">
          <ac:chgData name="Aaron Cyr" userId="f710c333df2a0e40" providerId="LiveId" clId="{A03BB898-8A07-4767-BB05-B0A247932A52}" dt="2020-10-20T21:36:15.079" v="2611" actId="478"/>
          <ac:picMkLst>
            <pc:docMk/>
            <pc:sldMk cId="3107508729" sldId="320"/>
            <ac:picMk id="16" creationId="{3EDCB4EB-F0FA-4E9A-8EDE-DA4903F5436A}"/>
          </ac:picMkLst>
        </pc:picChg>
        <pc:cxnChg chg="del">
          <ac:chgData name="Aaron Cyr" userId="f710c333df2a0e40" providerId="LiveId" clId="{A03BB898-8A07-4767-BB05-B0A247932A52}" dt="2020-10-20T21:36:15.079" v="2611" actId="478"/>
          <ac:cxnSpMkLst>
            <pc:docMk/>
            <pc:sldMk cId="3107508729" sldId="320"/>
            <ac:cxnSpMk id="12" creationId="{B9826B7D-E951-4B1F-9B21-99EF61F914F0}"/>
          </ac:cxnSpMkLst>
        </pc:cxnChg>
      </pc:sldChg>
      <pc:sldChg chg="addSp delSp modSp mod">
        <pc:chgData name="Aaron Cyr" userId="f710c333df2a0e40" providerId="LiveId" clId="{A03BB898-8A07-4767-BB05-B0A247932A52}" dt="2020-10-20T21:37:15.576" v="2633" actId="1076"/>
        <pc:sldMkLst>
          <pc:docMk/>
          <pc:sldMk cId="871426007" sldId="321"/>
        </pc:sldMkLst>
        <pc:spChg chg="mod">
          <ac:chgData name="Aaron Cyr" userId="f710c333df2a0e40" providerId="LiveId" clId="{A03BB898-8A07-4767-BB05-B0A247932A52}" dt="2020-10-20T21:37:10.800" v="2632" actId="20577"/>
          <ac:spMkLst>
            <pc:docMk/>
            <pc:sldMk cId="871426007" sldId="321"/>
            <ac:spMk id="2" creationId="{BB221BF7-58C9-4977-B499-6BECA023FCD2}"/>
          </ac:spMkLst>
        </pc:spChg>
        <pc:picChg chg="del">
          <ac:chgData name="Aaron Cyr" userId="f710c333df2a0e40" providerId="LiveId" clId="{A03BB898-8A07-4767-BB05-B0A247932A52}" dt="2020-10-20T21:36:56.128" v="2623" actId="478"/>
          <ac:picMkLst>
            <pc:docMk/>
            <pc:sldMk cId="871426007" sldId="321"/>
            <ac:picMk id="4" creationId="{95DEF20F-CD59-4AA5-911B-A0ED77110E3C}"/>
          </ac:picMkLst>
        </pc:picChg>
        <pc:picChg chg="add mod">
          <ac:chgData name="Aaron Cyr" userId="f710c333df2a0e40" providerId="LiveId" clId="{A03BB898-8A07-4767-BB05-B0A247932A52}" dt="2020-10-20T21:37:15.576" v="2633" actId="1076"/>
          <ac:picMkLst>
            <pc:docMk/>
            <pc:sldMk cId="871426007" sldId="321"/>
            <ac:picMk id="6" creationId="{09C6161C-FCD8-4F26-84C6-3A5E4FEFC9CE}"/>
          </ac:picMkLst>
        </pc:picChg>
        <pc:picChg chg="del">
          <ac:chgData name="Aaron Cyr" userId="f710c333df2a0e40" providerId="LiveId" clId="{A03BB898-8A07-4767-BB05-B0A247932A52}" dt="2020-10-20T21:36:56.128" v="2623" actId="478"/>
          <ac:picMkLst>
            <pc:docMk/>
            <pc:sldMk cId="871426007" sldId="321"/>
            <ac:picMk id="18" creationId="{E844970B-23CC-4159-A361-18D906656BBE}"/>
          </ac:picMkLst>
        </pc:picChg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907667984" sldId="322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3710778828" sldId="324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680511178" sldId="326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221063909" sldId="328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616255857" sldId="329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394740547" sldId="330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3070691966" sldId="331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584037641" sldId="332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2092942242" sldId="333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3983175306" sldId="334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2754302043" sldId="335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2942733982" sldId="336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942597651" sldId="337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711760500" sldId="338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059324940" sldId="339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182690176" sldId="340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2839108494" sldId="341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928919600" sldId="342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828174698" sldId="344"/>
        </pc:sldMkLst>
      </pc:sldChg>
      <pc:sldChg chg="addSp delSp modSp add mod">
        <pc:chgData name="Aaron Cyr" userId="f710c333df2a0e40" providerId="LiveId" clId="{A03BB898-8A07-4767-BB05-B0A247932A52}" dt="2020-10-13T22:32:28.740" v="91" actId="1076"/>
        <pc:sldMkLst>
          <pc:docMk/>
          <pc:sldMk cId="89830321" sldId="345"/>
        </pc:sldMkLst>
        <pc:spChg chg="add del mod">
          <ac:chgData name="Aaron Cyr" userId="f710c333df2a0e40" providerId="LiveId" clId="{A03BB898-8A07-4767-BB05-B0A247932A52}" dt="2020-10-13T22:32:22.302" v="89" actId="22"/>
          <ac:spMkLst>
            <pc:docMk/>
            <pc:sldMk cId="89830321" sldId="345"/>
            <ac:spMk id="4" creationId="{A90A4930-8677-4B9F-8F63-AE0B125E8F72}"/>
          </ac:spMkLst>
        </pc:spChg>
        <pc:picChg chg="add mod ord">
          <ac:chgData name="Aaron Cyr" userId="f710c333df2a0e40" providerId="LiveId" clId="{A03BB898-8A07-4767-BB05-B0A247932A52}" dt="2020-10-13T22:32:28.740" v="91" actId="1076"/>
          <ac:picMkLst>
            <pc:docMk/>
            <pc:sldMk cId="89830321" sldId="345"/>
            <ac:picMk id="7" creationId="{4EE316DD-D7F7-41D4-BE71-CC651F95A2F7}"/>
          </ac:picMkLst>
        </pc:picChg>
        <pc:picChg chg="del">
          <ac:chgData name="Aaron Cyr" userId="f710c333df2a0e40" providerId="LiveId" clId="{A03BB898-8A07-4767-BB05-B0A247932A52}" dt="2020-10-13T22:32:00.072" v="88" actId="478"/>
          <ac:picMkLst>
            <pc:docMk/>
            <pc:sldMk cId="89830321" sldId="345"/>
            <ac:picMk id="10" creationId="{C73057F0-4B86-48D4-9D55-A442904EDBD8}"/>
          </ac:picMkLst>
        </pc:picChg>
      </pc:sldChg>
      <pc:sldChg chg="add del">
        <pc:chgData name="Aaron Cyr" userId="f710c333df2a0e40" providerId="LiveId" clId="{A03BB898-8A07-4767-BB05-B0A247932A52}" dt="2020-10-13T22:31:50.743" v="86"/>
        <pc:sldMkLst>
          <pc:docMk/>
          <pc:sldMk cId="562229548" sldId="345"/>
        </pc:sldMkLst>
      </pc:sldChg>
      <pc:sldChg chg="addSp delSp modSp add mod">
        <pc:chgData name="Aaron Cyr" userId="f710c333df2a0e40" providerId="LiveId" clId="{A03BB898-8A07-4767-BB05-B0A247932A52}" dt="2020-10-13T22:33:53.621" v="119" actId="20577"/>
        <pc:sldMkLst>
          <pc:docMk/>
          <pc:sldMk cId="1448703158" sldId="346"/>
        </pc:sldMkLst>
        <pc:spChg chg="add del mod">
          <ac:chgData name="Aaron Cyr" userId="f710c333df2a0e40" providerId="LiveId" clId="{A03BB898-8A07-4767-BB05-B0A247932A52}" dt="2020-10-13T22:33:48.158" v="108" actId="22"/>
          <ac:spMkLst>
            <pc:docMk/>
            <pc:sldMk cId="1448703158" sldId="346"/>
            <ac:spMk id="3" creationId="{EE5A5A26-459A-460A-96EB-FD6108A16CE0}"/>
          </ac:spMkLst>
        </pc:spChg>
        <pc:spChg chg="mod">
          <ac:chgData name="Aaron Cyr" userId="f710c333df2a0e40" providerId="LiveId" clId="{A03BB898-8A07-4767-BB05-B0A247932A52}" dt="2020-10-13T22:33:53.621" v="119" actId="20577"/>
          <ac:spMkLst>
            <pc:docMk/>
            <pc:sldMk cId="1448703158" sldId="346"/>
            <ac:spMk id="6" creationId="{E71439C6-BCE4-40C9-820D-6FC1659E12D1}"/>
          </ac:spMkLst>
        </pc:spChg>
        <pc:picChg chg="add mod ord">
          <ac:chgData name="Aaron Cyr" userId="f710c333df2a0e40" providerId="LiveId" clId="{A03BB898-8A07-4767-BB05-B0A247932A52}" dt="2020-10-13T22:33:48.158" v="108" actId="22"/>
          <ac:picMkLst>
            <pc:docMk/>
            <pc:sldMk cId="1448703158" sldId="346"/>
            <ac:picMk id="5" creationId="{3A28FDC6-7E32-40D8-A97E-742BFACB6896}"/>
          </ac:picMkLst>
        </pc:picChg>
        <pc:picChg chg="del">
          <ac:chgData name="Aaron Cyr" userId="f710c333df2a0e40" providerId="LiveId" clId="{A03BB898-8A07-4767-BB05-B0A247932A52}" dt="2020-10-13T22:33:29.532" v="107" actId="478"/>
          <ac:picMkLst>
            <pc:docMk/>
            <pc:sldMk cId="1448703158" sldId="346"/>
            <ac:picMk id="7" creationId="{9DAA8A6A-F0B1-48F7-99EC-CB5205B26C8C}"/>
          </ac:picMkLst>
        </pc:picChg>
      </pc:sldChg>
      <pc:sldChg chg="addSp delSp modSp add mod">
        <pc:chgData name="Aaron Cyr" userId="f710c333df2a0e40" providerId="LiveId" clId="{A03BB898-8A07-4767-BB05-B0A247932A52}" dt="2020-10-13T22:54:31.195" v="500" actId="1076"/>
        <pc:sldMkLst>
          <pc:docMk/>
          <pc:sldMk cId="2829927072" sldId="347"/>
        </pc:sldMkLst>
        <pc:spChg chg="mod">
          <ac:chgData name="Aaron Cyr" userId="f710c333df2a0e40" providerId="LiveId" clId="{A03BB898-8A07-4767-BB05-B0A247932A52}" dt="2020-10-13T22:54:20.978" v="496" actId="20577"/>
          <ac:spMkLst>
            <pc:docMk/>
            <pc:sldMk cId="2829927072" sldId="347"/>
            <ac:spMk id="6" creationId="{E59E6303-5A5C-4DEA-977E-49827056625E}"/>
          </ac:spMkLst>
        </pc:spChg>
        <pc:picChg chg="add mod">
          <ac:chgData name="Aaron Cyr" userId="f710c333df2a0e40" providerId="LiveId" clId="{A03BB898-8A07-4767-BB05-B0A247932A52}" dt="2020-10-13T22:54:31.195" v="500" actId="1076"/>
          <ac:picMkLst>
            <pc:docMk/>
            <pc:sldMk cId="2829927072" sldId="347"/>
            <ac:picMk id="3" creationId="{39E8E1FA-7BEF-48D6-BB7B-C088AF5D275F}"/>
          </ac:picMkLst>
        </pc:picChg>
        <pc:picChg chg="del">
          <ac:chgData name="Aaron Cyr" userId="f710c333df2a0e40" providerId="LiveId" clId="{A03BB898-8A07-4767-BB05-B0A247932A52}" dt="2020-10-13T22:53:58.757" v="482" actId="478"/>
          <ac:picMkLst>
            <pc:docMk/>
            <pc:sldMk cId="2829927072" sldId="347"/>
            <ac:picMk id="5" creationId="{A1F0A806-B412-47FA-BE15-DD571DCB6568}"/>
          </ac:picMkLst>
        </pc:picChg>
        <pc:picChg chg="add mod">
          <ac:chgData name="Aaron Cyr" userId="f710c333df2a0e40" providerId="LiveId" clId="{A03BB898-8A07-4767-BB05-B0A247932A52}" dt="2020-10-13T22:54:28.356" v="499" actId="1076"/>
          <ac:picMkLst>
            <pc:docMk/>
            <pc:sldMk cId="2829927072" sldId="347"/>
            <ac:picMk id="8" creationId="{FA00EF95-F539-4ABA-A0A5-3F416732DC65}"/>
          </ac:picMkLst>
        </pc:picChg>
      </pc:sldChg>
      <pc:sldChg chg="addSp delSp modSp add mod">
        <pc:chgData name="Aaron Cyr" userId="f710c333df2a0e40" providerId="LiveId" clId="{A03BB898-8A07-4767-BB05-B0A247932A52}" dt="2020-10-13T22:57:36.018" v="525" actId="20577"/>
        <pc:sldMkLst>
          <pc:docMk/>
          <pc:sldMk cId="3113479177" sldId="348"/>
        </pc:sldMkLst>
        <pc:spChg chg="mod">
          <ac:chgData name="Aaron Cyr" userId="f710c333df2a0e40" providerId="LiveId" clId="{A03BB898-8A07-4767-BB05-B0A247932A52}" dt="2020-10-13T22:57:36.018" v="525" actId="20577"/>
          <ac:spMkLst>
            <pc:docMk/>
            <pc:sldMk cId="3113479177" sldId="348"/>
            <ac:spMk id="6" creationId="{E59E6303-5A5C-4DEA-977E-49827056625E}"/>
          </ac:spMkLst>
        </pc:spChg>
        <pc:picChg chg="del mod">
          <ac:chgData name="Aaron Cyr" userId="f710c333df2a0e40" providerId="LiveId" clId="{A03BB898-8A07-4767-BB05-B0A247932A52}" dt="2020-10-13T22:56:08.897" v="510" actId="478"/>
          <ac:picMkLst>
            <pc:docMk/>
            <pc:sldMk cId="3113479177" sldId="348"/>
            <ac:picMk id="3" creationId="{39E8E1FA-7BEF-48D6-BB7B-C088AF5D275F}"/>
          </ac:picMkLst>
        </pc:picChg>
        <pc:picChg chg="add mod">
          <ac:chgData name="Aaron Cyr" userId="f710c333df2a0e40" providerId="LiveId" clId="{A03BB898-8A07-4767-BB05-B0A247932A52}" dt="2020-10-13T22:55:50.557" v="508" actId="1076"/>
          <ac:picMkLst>
            <pc:docMk/>
            <pc:sldMk cId="3113479177" sldId="348"/>
            <ac:picMk id="5" creationId="{6229338C-E6FF-4655-9E52-C3822B3DB2A9}"/>
          </ac:picMkLst>
        </pc:picChg>
        <pc:picChg chg="del">
          <ac:chgData name="Aaron Cyr" userId="f710c333df2a0e40" providerId="LiveId" clId="{A03BB898-8A07-4767-BB05-B0A247932A52}" dt="2020-10-13T22:55:49.081" v="506" actId="478"/>
          <ac:picMkLst>
            <pc:docMk/>
            <pc:sldMk cId="3113479177" sldId="348"/>
            <ac:picMk id="8" creationId="{FA00EF95-F539-4ABA-A0A5-3F416732DC65}"/>
          </ac:picMkLst>
        </pc:picChg>
        <pc:picChg chg="add mod">
          <ac:chgData name="Aaron Cyr" userId="f710c333df2a0e40" providerId="LiveId" clId="{A03BB898-8A07-4767-BB05-B0A247932A52}" dt="2020-10-13T22:56:10.420" v="512" actId="1076"/>
          <ac:picMkLst>
            <pc:docMk/>
            <pc:sldMk cId="3113479177" sldId="348"/>
            <ac:picMk id="9" creationId="{3880A6D9-7680-40FB-8C1A-B807462A1A6B}"/>
          </ac:picMkLst>
        </pc:picChg>
      </pc:sldChg>
      <pc:sldChg chg="addSp delSp modSp new del mod">
        <pc:chgData name="Aaron Cyr" userId="f710c333df2a0e40" providerId="LiveId" clId="{A03BB898-8A07-4767-BB05-B0A247932A52}" dt="2020-10-15T22:52:42.279" v="670" actId="47"/>
        <pc:sldMkLst>
          <pc:docMk/>
          <pc:sldMk cId="1058255357" sldId="349"/>
        </pc:sldMkLst>
        <pc:spChg chg="mod">
          <ac:chgData name="Aaron Cyr" userId="f710c333df2a0e40" providerId="LiveId" clId="{A03BB898-8A07-4767-BB05-B0A247932A52}" dt="2020-10-13T22:59:39.347" v="538" actId="20577"/>
          <ac:spMkLst>
            <pc:docMk/>
            <pc:sldMk cId="1058255357" sldId="349"/>
            <ac:spMk id="3" creationId="{45AABD95-7C1A-4597-8688-0AA8034A1BCE}"/>
          </ac:spMkLst>
        </pc:spChg>
        <pc:picChg chg="add del">
          <ac:chgData name="Aaron Cyr" userId="f710c333df2a0e40" providerId="LiveId" clId="{A03BB898-8A07-4767-BB05-B0A247932A52}" dt="2020-10-15T22:51:36.698" v="635" actId="21"/>
          <ac:picMkLst>
            <pc:docMk/>
            <pc:sldMk cId="1058255357" sldId="349"/>
            <ac:picMk id="5" creationId="{29ED3D34-A15C-4911-977B-FED09C98BFED}"/>
          </ac:picMkLst>
        </pc:picChg>
      </pc:sldChg>
      <pc:sldChg chg="addSp delSp modSp add mod">
        <pc:chgData name="Aaron Cyr" userId="f710c333df2a0e40" providerId="LiveId" clId="{A03BB898-8A07-4767-BB05-B0A247932A52}" dt="2020-10-15T22:45:20.590" v="621" actId="1076"/>
        <pc:sldMkLst>
          <pc:docMk/>
          <pc:sldMk cId="2002108797" sldId="350"/>
        </pc:sldMkLst>
        <pc:spChg chg="mod">
          <ac:chgData name="Aaron Cyr" userId="f710c333df2a0e40" providerId="LiveId" clId="{A03BB898-8A07-4767-BB05-B0A247932A52}" dt="2020-10-15T21:02:32.087" v="600" actId="20577"/>
          <ac:spMkLst>
            <pc:docMk/>
            <pc:sldMk cId="2002108797" sldId="350"/>
            <ac:spMk id="6" creationId="{E59E6303-5A5C-4DEA-977E-49827056625E}"/>
          </ac:spMkLst>
        </pc:spChg>
        <pc:spChg chg="add mod">
          <ac:chgData name="Aaron Cyr" userId="f710c333df2a0e40" providerId="LiveId" clId="{A03BB898-8A07-4767-BB05-B0A247932A52}" dt="2020-10-15T22:45:20.590" v="621" actId="1076"/>
          <ac:spMkLst>
            <pc:docMk/>
            <pc:sldMk cId="2002108797" sldId="350"/>
            <ac:spMk id="10" creationId="{5A174F0A-EA7A-4008-9962-A2F41F2184F7}"/>
          </ac:spMkLst>
        </pc:spChg>
        <pc:grpChg chg="del">
          <ac:chgData name="Aaron Cyr" userId="f710c333df2a0e40" providerId="LiveId" clId="{A03BB898-8A07-4767-BB05-B0A247932A52}" dt="2020-10-15T21:02:34.630" v="602" actId="478"/>
          <ac:grpSpMkLst>
            <pc:docMk/>
            <pc:sldMk cId="2002108797" sldId="350"/>
            <ac:grpSpMk id="17" creationId="{7BCA2A88-1F36-4ADF-8972-9D4728375128}"/>
          </ac:grpSpMkLst>
        </pc:grpChg>
        <pc:picChg chg="add mod">
          <ac:chgData name="Aaron Cyr" userId="f710c333df2a0e40" providerId="LiveId" clId="{A03BB898-8A07-4767-BB05-B0A247932A52}" dt="2020-10-15T21:04:01.478" v="610" actId="1076"/>
          <ac:picMkLst>
            <pc:docMk/>
            <pc:sldMk cId="2002108797" sldId="350"/>
            <ac:picMk id="3" creationId="{CA30C1AC-68F7-4EF0-9596-1E645280DCBC}"/>
          </ac:picMkLst>
        </pc:picChg>
        <pc:picChg chg="del">
          <ac:chgData name="Aaron Cyr" userId="f710c333df2a0e40" providerId="LiveId" clId="{A03BB898-8A07-4767-BB05-B0A247932A52}" dt="2020-10-15T21:02:33.679" v="601" actId="478"/>
          <ac:picMkLst>
            <pc:docMk/>
            <pc:sldMk cId="2002108797" sldId="350"/>
            <ac:picMk id="7" creationId="{4ADDC6F5-B281-4EDA-8A0C-31491D9B8D22}"/>
          </ac:picMkLst>
        </pc:picChg>
        <pc:picChg chg="add mod">
          <ac:chgData name="Aaron Cyr" userId="f710c333df2a0e40" providerId="LiveId" clId="{A03BB898-8A07-4767-BB05-B0A247932A52}" dt="2020-10-15T21:04:03.543" v="611" actId="1076"/>
          <ac:picMkLst>
            <pc:docMk/>
            <pc:sldMk cId="2002108797" sldId="350"/>
            <ac:picMk id="8" creationId="{B47EB90A-6118-48DE-A7CC-A99CCBEA1264}"/>
          </ac:picMkLst>
        </pc:picChg>
      </pc:sldChg>
      <pc:sldChg chg="addSp delSp modSp add mod">
        <pc:chgData name="Aaron Cyr" userId="f710c333df2a0e40" providerId="LiveId" clId="{A03BB898-8A07-4767-BB05-B0A247932A52}" dt="2020-10-15T22:50:03.260" v="631" actId="1076"/>
        <pc:sldMkLst>
          <pc:docMk/>
          <pc:sldMk cId="695834793" sldId="351"/>
        </pc:sldMkLst>
        <pc:spChg chg="mod">
          <ac:chgData name="Aaron Cyr" userId="f710c333df2a0e40" providerId="LiveId" clId="{A03BB898-8A07-4767-BB05-B0A247932A52}" dt="2020-10-15T22:49:57.558" v="629" actId="20577"/>
          <ac:spMkLst>
            <pc:docMk/>
            <pc:sldMk cId="695834793" sldId="351"/>
            <ac:spMk id="6" creationId="{E59E6303-5A5C-4DEA-977E-49827056625E}"/>
          </ac:spMkLst>
        </pc:spChg>
        <pc:picChg chg="del">
          <ac:chgData name="Aaron Cyr" userId="f710c333df2a0e40" providerId="LiveId" clId="{A03BB898-8A07-4767-BB05-B0A247932A52}" dt="2020-10-15T21:03:06.091" v="607" actId="478"/>
          <ac:picMkLst>
            <pc:docMk/>
            <pc:sldMk cId="695834793" sldId="351"/>
            <ac:picMk id="3" creationId="{CA30C1AC-68F7-4EF0-9596-1E645280DCBC}"/>
          </ac:picMkLst>
        </pc:picChg>
        <pc:picChg chg="add mod">
          <ac:chgData name="Aaron Cyr" userId="f710c333df2a0e40" providerId="LiveId" clId="{A03BB898-8A07-4767-BB05-B0A247932A52}" dt="2020-10-15T22:50:03.260" v="631" actId="1076"/>
          <ac:picMkLst>
            <pc:docMk/>
            <pc:sldMk cId="695834793" sldId="351"/>
            <ac:picMk id="5" creationId="{38335544-CF6C-4CC4-85F3-7EDB049212D3}"/>
          </ac:picMkLst>
        </pc:picChg>
      </pc:sldChg>
      <pc:sldChg chg="add">
        <pc:chgData name="Aaron Cyr" userId="f710c333df2a0e40" providerId="LiveId" clId="{A03BB898-8A07-4767-BB05-B0A247932A52}" dt="2020-10-15T22:50:06.619" v="632"/>
        <pc:sldMkLst>
          <pc:docMk/>
          <pc:sldMk cId="1579901341" sldId="352"/>
        </pc:sldMkLst>
      </pc:sldChg>
      <pc:sldChg chg="addSp delSp modSp add mod">
        <pc:chgData name="Aaron Cyr" userId="f710c333df2a0e40" providerId="LiveId" clId="{A03BB898-8A07-4767-BB05-B0A247932A52}" dt="2020-10-15T22:53:47.356" v="720" actId="1076"/>
        <pc:sldMkLst>
          <pc:docMk/>
          <pc:sldMk cId="1332196019" sldId="353"/>
        </pc:sldMkLst>
        <pc:spChg chg="mod">
          <ac:chgData name="Aaron Cyr" userId="f710c333df2a0e40" providerId="LiveId" clId="{A03BB898-8A07-4767-BB05-B0A247932A52}" dt="2020-10-15T22:52:37.798" v="669" actId="20577"/>
          <ac:spMkLst>
            <pc:docMk/>
            <pc:sldMk cId="1332196019" sldId="353"/>
            <ac:spMk id="6" creationId="{E59E6303-5A5C-4DEA-977E-49827056625E}"/>
          </ac:spMkLst>
        </pc:spChg>
        <pc:picChg chg="add mod">
          <ac:chgData name="Aaron Cyr" userId="f710c333df2a0e40" providerId="LiveId" clId="{A03BB898-8A07-4767-BB05-B0A247932A52}" dt="2020-10-15T22:53:47.356" v="720" actId="1076"/>
          <ac:picMkLst>
            <pc:docMk/>
            <pc:sldMk cId="1332196019" sldId="353"/>
            <ac:picMk id="2" creationId="{21624374-7C7B-4207-ACFA-D2DD16058954}"/>
          </ac:picMkLst>
        </pc:picChg>
        <pc:picChg chg="del">
          <ac:chgData name="Aaron Cyr" userId="f710c333df2a0e40" providerId="LiveId" clId="{A03BB898-8A07-4767-BB05-B0A247932A52}" dt="2020-10-15T22:51:38.397" v="636" actId="478"/>
          <ac:picMkLst>
            <pc:docMk/>
            <pc:sldMk cId="1332196019" sldId="353"/>
            <ac:picMk id="5" creationId="{38335544-CF6C-4CC4-85F3-7EDB049212D3}"/>
          </ac:picMkLst>
        </pc:picChg>
        <pc:picChg chg="add mod">
          <ac:chgData name="Aaron Cyr" userId="f710c333df2a0e40" providerId="LiveId" clId="{A03BB898-8A07-4767-BB05-B0A247932A52}" dt="2020-10-15T22:53:40.220" v="719" actId="1076"/>
          <ac:picMkLst>
            <pc:docMk/>
            <pc:sldMk cId="1332196019" sldId="353"/>
            <ac:picMk id="8" creationId="{9287B3AA-B55A-4E25-82CB-EB1C4C81917C}"/>
          </ac:picMkLst>
        </pc:picChg>
      </pc:sldChg>
      <pc:sldChg chg="addSp delSp modSp add mod">
        <pc:chgData name="Aaron Cyr" userId="f710c333df2a0e40" providerId="LiveId" clId="{A03BB898-8A07-4767-BB05-B0A247932A52}" dt="2020-10-20T21:41:07.339" v="2720" actId="1076"/>
        <pc:sldMkLst>
          <pc:docMk/>
          <pc:sldMk cId="1321240776" sldId="354"/>
        </pc:sldMkLst>
        <pc:spChg chg="mod">
          <ac:chgData name="Aaron Cyr" userId="f710c333df2a0e40" providerId="LiveId" clId="{A03BB898-8A07-4767-BB05-B0A247932A52}" dt="2020-10-20T12:56:02.866" v="830" actId="20577"/>
          <ac:spMkLst>
            <pc:docMk/>
            <pc:sldMk cId="1321240776" sldId="354"/>
            <ac:spMk id="2" creationId="{BB221BF7-58C9-4977-B499-6BECA023FCD2}"/>
          </ac:spMkLst>
        </pc:spChg>
        <pc:spChg chg="add mod">
          <ac:chgData name="Aaron Cyr" userId="f710c333df2a0e40" providerId="LiveId" clId="{A03BB898-8A07-4767-BB05-B0A247932A52}" dt="2020-10-20T21:38:19.402" v="2658" actId="1076"/>
          <ac:spMkLst>
            <pc:docMk/>
            <pc:sldMk cId="1321240776" sldId="354"/>
            <ac:spMk id="17" creationId="{256721BB-B98C-4F3C-A7EA-EA99FC8189E6}"/>
          </ac:spMkLst>
        </pc:spChg>
        <pc:spChg chg="add mod">
          <ac:chgData name="Aaron Cyr" userId="f710c333df2a0e40" providerId="LiveId" clId="{A03BB898-8A07-4767-BB05-B0A247932A52}" dt="2020-10-20T21:41:07.339" v="2720" actId="1076"/>
          <ac:spMkLst>
            <pc:docMk/>
            <pc:sldMk cId="1321240776" sldId="354"/>
            <ac:spMk id="19" creationId="{3C53CC75-F2AF-42C4-AA74-DF1F9441C1D4}"/>
          </ac:spMkLst>
        </pc:spChg>
        <pc:picChg chg="add del mod">
          <ac:chgData name="Aaron Cyr" userId="f710c333df2a0e40" providerId="LiveId" clId="{A03BB898-8A07-4767-BB05-B0A247932A52}" dt="2020-10-20T12:55:22.212" v="802" actId="478"/>
          <ac:picMkLst>
            <pc:docMk/>
            <pc:sldMk cId="1321240776" sldId="354"/>
            <ac:picMk id="4" creationId="{E93C470B-4188-40F2-B18B-E6D61DB5EDC8}"/>
          </ac:picMkLst>
        </pc:picChg>
        <pc:picChg chg="del">
          <ac:chgData name="Aaron Cyr" userId="f710c333df2a0e40" providerId="LiveId" clId="{A03BB898-8A07-4767-BB05-B0A247932A52}" dt="2020-10-20T12:53:21.713" v="770" actId="478"/>
          <ac:picMkLst>
            <pc:docMk/>
            <pc:sldMk cId="1321240776" sldId="354"/>
            <ac:picMk id="6" creationId="{9816CD16-8143-48BF-9F1A-5D6CA725D90A}"/>
          </ac:picMkLst>
        </pc:picChg>
        <pc:picChg chg="del">
          <ac:chgData name="Aaron Cyr" userId="f710c333df2a0e40" providerId="LiveId" clId="{A03BB898-8A07-4767-BB05-B0A247932A52}" dt="2020-10-20T12:53:21.314" v="769" actId="478"/>
          <ac:picMkLst>
            <pc:docMk/>
            <pc:sldMk cId="1321240776" sldId="354"/>
            <ac:picMk id="8" creationId="{152BE348-A87D-4E86-A9C3-011F22DC90C7}"/>
          </ac:picMkLst>
        </pc:picChg>
        <pc:picChg chg="add del mod">
          <ac:chgData name="Aaron Cyr" userId="f710c333df2a0e40" providerId="LiveId" clId="{A03BB898-8A07-4767-BB05-B0A247932A52}" dt="2020-10-20T12:55:56.423" v="810" actId="478"/>
          <ac:picMkLst>
            <pc:docMk/>
            <pc:sldMk cId="1321240776" sldId="354"/>
            <ac:picMk id="9" creationId="{A1622042-4857-4B79-91C0-16BA00CBB317}"/>
          </ac:picMkLst>
        </pc:picChg>
        <pc:picChg chg="add mod">
          <ac:chgData name="Aaron Cyr" userId="f710c333df2a0e40" providerId="LiveId" clId="{A03BB898-8A07-4767-BB05-B0A247932A52}" dt="2020-10-20T12:56:27.068" v="836" actId="1076"/>
          <ac:picMkLst>
            <pc:docMk/>
            <pc:sldMk cId="1321240776" sldId="354"/>
            <ac:picMk id="11" creationId="{BA85C6D9-42F8-4643-9503-F83FC11A66CB}"/>
          </ac:picMkLst>
        </pc:picChg>
        <pc:picChg chg="add mod">
          <ac:chgData name="Aaron Cyr" userId="f710c333df2a0e40" providerId="LiveId" clId="{A03BB898-8A07-4767-BB05-B0A247932A52}" dt="2020-10-20T12:56:25.171" v="835" actId="1076"/>
          <ac:picMkLst>
            <pc:docMk/>
            <pc:sldMk cId="1321240776" sldId="354"/>
            <ac:picMk id="13" creationId="{045D574E-4057-4654-8D35-D3A3D8BB6F4E}"/>
          </ac:picMkLst>
        </pc:picChg>
        <pc:picChg chg="add mod">
          <ac:chgData name="Aaron Cyr" userId="f710c333df2a0e40" providerId="LiveId" clId="{A03BB898-8A07-4767-BB05-B0A247932A52}" dt="2020-10-20T12:56:28.675" v="837" actId="1076"/>
          <ac:picMkLst>
            <pc:docMk/>
            <pc:sldMk cId="1321240776" sldId="354"/>
            <ac:picMk id="15" creationId="{D8D5CB79-A87A-4D81-B39A-BFC004238D2C}"/>
          </ac:picMkLst>
        </pc:picChg>
        <pc:cxnChg chg="add mod">
          <ac:chgData name="Aaron Cyr" userId="f710c333df2a0e40" providerId="LiveId" clId="{A03BB898-8A07-4767-BB05-B0A247932A52}" dt="2020-10-20T13:01:07.283" v="884" actId="1076"/>
          <ac:cxnSpMkLst>
            <pc:docMk/>
            <pc:sldMk cId="1321240776" sldId="354"/>
            <ac:cxnSpMk id="16" creationId="{24478C7C-C54F-4C81-85BB-1079CE674CAB}"/>
          </ac:cxnSpMkLst>
        </pc:cxnChg>
      </pc:sldChg>
      <pc:sldChg chg="addSp delSp modSp add mod">
        <pc:chgData name="Aaron Cyr" userId="f710c333df2a0e40" providerId="LiveId" clId="{A03BB898-8A07-4767-BB05-B0A247932A52}" dt="2020-10-20T21:41:44.087" v="2736" actId="1076"/>
        <pc:sldMkLst>
          <pc:docMk/>
          <pc:sldMk cId="3929518673" sldId="355"/>
        </pc:sldMkLst>
        <pc:spChg chg="mod">
          <ac:chgData name="Aaron Cyr" userId="f710c333df2a0e40" providerId="LiveId" clId="{A03BB898-8A07-4767-BB05-B0A247932A52}" dt="2020-10-20T14:10:12.570" v="1671" actId="20577"/>
          <ac:spMkLst>
            <pc:docMk/>
            <pc:sldMk cId="3929518673" sldId="355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4:10:31.476" v="1677" actId="1076"/>
          <ac:spMkLst>
            <pc:docMk/>
            <pc:sldMk cId="3929518673" sldId="355"/>
            <ac:spMk id="18" creationId="{E016B4E6-8E1E-49A4-A58F-ACC3D8594C93}"/>
          </ac:spMkLst>
        </pc:spChg>
        <pc:spChg chg="mod">
          <ac:chgData name="Aaron Cyr" userId="f710c333df2a0e40" providerId="LiveId" clId="{A03BB898-8A07-4767-BB05-B0A247932A52}" dt="2020-10-20T14:10:07.860" v="1663" actId="1076"/>
          <ac:spMkLst>
            <pc:docMk/>
            <pc:sldMk cId="3929518673" sldId="355"/>
            <ac:spMk id="20" creationId="{73F772C8-B567-4FA1-8025-4B1F468B5B90}"/>
          </ac:spMkLst>
        </pc:spChg>
        <pc:spChg chg="add mod">
          <ac:chgData name="Aaron Cyr" userId="f710c333df2a0e40" providerId="LiveId" clId="{A03BB898-8A07-4767-BB05-B0A247932A52}" dt="2020-10-20T21:39:25.422" v="2688" actId="1038"/>
          <ac:spMkLst>
            <pc:docMk/>
            <pc:sldMk cId="3929518673" sldId="355"/>
            <ac:spMk id="26" creationId="{A7BBB693-2467-4F7F-B5B4-416C2729E2CE}"/>
          </ac:spMkLst>
        </pc:spChg>
        <pc:spChg chg="add mod">
          <ac:chgData name="Aaron Cyr" userId="f710c333df2a0e40" providerId="LiveId" clId="{A03BB898-8A07-4767-BB05-B0A247932A52}" dt="2020-10-20T21:41:44.087" v="2736" actId="1076"/>
          <ac:spMkLst>
            <pc:docMk/>
            <pc:sldMk cId="3929518673" sldId="355"/>
            <ac:spMk id="29" creationId="{412A9E96-CE6D-440C-A3F0-BEA675B699A6}"/>
          </ac:spMkLst>
        </pc:spChg>
        <pc:picChg chg="add del mod">
          <ac:chgData name="Aaron Cyr" userId="f710c333df2a0e40" providerId="LiveId" clId="{A03BB898-8A07-4767-BB05-B0A247932A52}" dt="2020-10-20T14:24:37.453" v="1853" actId="478"/>
          <ac:picMkLst>
            <pc:docMk/>
            <pc:sldMk cId="3929518673" sldId="355"/>
            <ac:picMk id="5" creationId="{669ABE39-1871-46D7-9BC8-53A3F6975815}"/>
          </ac:picMkLst>
        </pc:picChg>
        <pc:picChg chg="del">
          <ac:chgData name="Aaron Cyr" userId="f710c333df2a0e40" providerId="LiveId" clId="{A03BB898-8A07-4767-BB05-B0A247932A52}" dt="2020-10-20T14:04:27.034" v="1617" actId="478"/>
          <ac:picMkLst>
            <pc:docMk/>
            <pc:sldMk cId="3929518673" sldId="355"/>
            <ac:picMk id="7" creationId="{E9060A71-762E-4F3F-A07B-653D7251844D}"/>
          </ac:picMkLst>
        </pc:picChg>
        <pc:picChg chg="add mod">
          <ac:chgData name="Aaron Cyr" userId="f710c333df2a0e40" providerId="LiveId" clId="{A03BB898-8A07-4767-BB05-B0A247932A52}" dt="2020-10-20T14:10:20.851" v="1674" actId="1076"/>
          <ac:picMkLst>
            <pc:docMk/>
            <pc:sldMk cId="3929518673" sldId="355"/>
            <ac:picMk id="8" creationId="{7072A0C6-5B09-44D0-850F-8A7142472BBE}"/>
          </ac:picMkLst>
        </pc:picChg>
        <pc:picChg chg="del">
          <ac:chgData name="Aaron Cyr" userId="f710c333df2a0e40" providerId="LiveId" clId="{A03BB898-8A07-4767-BB05-B0A247932A52}" dt="2020-10-20T14:04:28.529" v="1619" actId="478"/>
          <ac:picMkLst>
            <pc:docMk/>
            <pc:sldMk cId="3929518673" sldId="355"/>
            <ac:picMk id="9" creationId="{D922B10B-9718-4C6A-B0E5-8D53EB0F675D}"/>
          </ac:picMkLst>
        </pc:picChg>
        <pc:picChg chg="del">
          <ac:chgData name="Aaron Cyr" userId="f710c333df2a0e40" providerId="LiveId" clId="{A03BB898-8A07-4767-BB05-B0A247932A52}" dt="2020-10-20T14:04:27.578" v="1618" actId="478"/>
          <ac:picMkLst>
            <pc:docMk/>
            <pc:sldMk cId="3929518673" sldId="355"/>
            <ac:picMk id="11" creationId="{53647B7E-3ADA-45D2-AE78-D82834F98EE1}"/>
          </ac:picMkLst>
        </pc:picChg>
        <pc:picChg chg="add mod">
          <ac:chgData name="Aaron Cyr" userId="f710c333df2a0e40" providerId="LiveId" clId="{A03BB898-8A07-4767-BB05-B0A247932A52}" dt="2020-10-20T14:10:24.323" v="1675" actId="1076"/>
          <ac:picMkLst>
            <pc:docMk/>
            <pc:sldMk cId="3929518673" sldId="355"/>
            <ac:picMk id="12" creationId="{EA32061E-748F-40D5-BF72-40340850F204}"/>
          </ac:picMkLst>
        </pc:picChg>
        <pc:picChg chg="add mod">
          <ac:chgData name="Aaron Cyr" userId="f710c333df2a0e40" providerId="LiveId" clId="{A03BB898-8A07-4767-BB05-B0A247932A52}" dt="2020-10-20T14:07:50.195" v="1660" actId="1076"/>
          <ac:picMkLst>
            <pc:docMk/>
            <pc:sldMk cId="3929518673" sldId="355"/>
            <ac:picMk id="17" creationId="{4CF2887A-9208-457E-AFC1-1905C7256EB0}"/>
          </ac:picMkLst>
        </pc:picChg>
        <pc:picChg chg="del">
          <ac:chgData name="Aaron Cyr" userId="f710c333df2a0e40" providerId="LiveId" clId="{A03BB898-8A07-4767-BB05-B0A247932A52}" dt="2020-10-20T14:06:49.205" v="1652" actId="478"/>
          <ac:picMkLst>
            <pc:docMk/>
            <pc:sldMk cId="3929518673" sldId="355"/>
            <ac:picMk id="22" creationId="{5E9446A1-E267-426C-8441-1A10A553EBE4}"/>
          </ac:picMkLst>
        </pc:picChg>
        <pc:picChg chg="add mod">
          <ac:chgData name="Aaron Cyr" userId="f710c333df2a0e40" providerId="LiveId" clId="{A03BB898-8A07-4767-BB05-B0A247932A52}" dt="2020-10-20T14:24:40.385" v="1855" actId="1076"/>
          <ac:picMkLst>
            <pc:docMk/>
            <pc:sldMk cId="3929518673" sldId="355"/>
            <ac:picMk id="24" creationId="{1F0A386D-7D29-4DF3-B26C-A6BB5B24892A}"/>
          </ac:picMkLst>
        </pc:picChg>
        <pc:cxnChg chg="mod">
          <ac:chgData name="Aaron Cyr" userId="f710c333df2a0e40" providerId="LiveId" clId="{A03BB898-8A07-4767-BB05-B0A247932A52}" dt="2020-10-20T21:39:19.099" v="2683" actId="14100"/>
          <ac:cxnSpMkLst>
            <pc:docMk/>
            <pc:sldMk cId="3929518673" sldId="355"/>
            <ac:cxnSpMk id="14" creationId="{60E1326E-B154-40EA-940F-622B4DBBE3F9}"/>
          </ac:cxnSpMkLst>
        </pc:cxnChg>
        <pc:cxnChg chg="del">
          <ac:chgData name="Aaron Cyr" userId="f710c333df2a0e40" providerId="LiveId" clId="{A03BB898-8A07-4767-BB05-B0A247932A52}" dt="2020-10-20T14:04:28.930" v="1620" actId="478"/>
          <ac:cxnSpMkLst>
            <pc:docMk/>
            <pc:sldMk cId="3929518673" sldId="355"/>
            <ac:cxnSpMk id="16" creationId="{75FFDF59-C6DB-43D3-9D8D-BC3A3FB0572C}"/>
          </ac:cxnSpMkLst>
        </pc:cxnChg>
        <pc:cxnChg chg="add mod">
          <ac:chgData name="Aaron Cyr" userId="f710c333df2a0e40" providerId="LiveId" clId="{A03BB898-8A07-4767-BB05-B0A247932A52}" dt="2020-10-20T14:10:32.987" v="1678" actId="1076"/>
          <ac:cxnSpMkLst>
            <pc:docMk/>
            <pc:sldMk cId="3929518673" sldId="355"/>
            <ac:cxnSpMk id="23" creationId="{685F9F7F-E694-4DBE-A2B7-49E140107826}"/>
          </ac:cxnSpMkLst>
        </pc:cxnChg>
      </pc:sldChg>
      <pc:sldChg chg="modSp add mod">
        <pc:chgData name="Aaron Cyr" userId="f710c333df2a0e40" providerId="LiveId" clId="{A03BB898-8A07-4767-BB05-B0A247932A52}" dt="2020-10-20T14:25:22.194" v="1911" actId="20577"/>
        <pc:sldMkLst>
          <pc:docMk/>
          <pc:sldMk cId="2336325299" sldId="356"/>
        </pc:sldMkLst>
        <pc:spChg chg="mod">
          <ac:chgData name="Aaron Cyr" userId="f710c333df2a0e40" providerId="LiveId" clId="{A03BB898-8A07-4767-BB05-B0A247932A52}" dt="2020-10-20T14:25:22.194" v="1911" actId="20577"/>
          <ac:spMkLst>
            <pc:docMk/>
            <pc:sldMk cId="2336325299" sldId="356"/>
            <ac:spMk id="2" creationId="{69D78755-8513-40C1-9A58-6390D844D3E0}"/>
          </ac:spMkLst>
        </pc:spChg>
      </pc:sldChg>
      <pc:sldChg chg="modSp add mod">
        <pc:chgData name="Aaron Cyr" userId="f710c333df2a0e40" providerId="LiveId" clId="{A03BB898-8A07-4767-BB05-B0A247932A52}" dt="2020-10-20T21:03:41.605" v="2241" actId="27636"/>
        <pc:sldMkLst>
          <pc:docMk/>
          <pc:sldMk cId="3347961712" sldId="357"/>
        </pc:sldMkLst>
        <pc:spChg chg="mod">
          <ac:chgData name="Aaron Cyr" userId="f710c333df2a0e40" providerId="LiveId" clId="{A03BB898-8A07-4767-BB05-B0A247932A52}" dt="2020-10-20T21:03:41.605" v="2241" actId="27636"/>
          <ac:spMkLst>
            <pc:docMk/>
            <pc:sldMk cId="3347961712" sldId="357"/>
            <ac:spMk id="2" creationId="{69D78755-8513-40C1-9A58-6390D844D3E0}"/>
          </ac:spMkLst>
        </pc:spChg>
      </pc:sldChg>
      <pc:sldChg chg="modSp add mod">
        <pc:chgData name="Aaron Cyr" userId="f710c333df2a0e40" providerId="LiveId" clId="{A03BB898-8A07-4767-BB05-B0A247932A52}" dt="2020-10-20T21:34:45.504" v="2594" actId="20577"/>
        <pc:sldMkLst>
          <pc:docMk/>
          <pc:sldMk cId="2037470184" sldId="358"/>
        </pc:sldMkLst>
        <pc:spChg chg="mod">
          <ac:chgData name="Aaron Cyr" userId="f710c333df2a0e40" providerId="LiveId" clId="{A03BB898-8A07-4767-BB05-B0A247932A52}" dt="2020-10-20T21:34:45.504" v="2594" actId="20577"/>
          <ac:spMkLst>
            <pc:docMk/>
            <pc:sldMk cId="2037470184" sldId="358"/>
            <ac:spMk id="2" creationId="{69D78755-8513-40C1-9A58-6390D844D3E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9A9D1-0843-416D-A925-F63FAC3EA8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77928D-737B-477F-923D-13BE94430A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643E82-2D96-4AD4-899D-12071505D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4C5823-96C5-4513-AD1E-7DC3FF792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832A9E-45EE-48C2-918F-B3DD55805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633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A227E-5CE0-401A-83CA-A75EFD1A0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3B34C1-6EE8-490B-833C-C7585E3325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56887C-243C-4494-8C1F-92E815279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708E77-D071-4645-B446-EA3A5FC39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FF6F1A-FB8A-41E8-9070-2EF31F03A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821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C70C84-6B01-46A5-B9F1-6DC3936D3D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2AD2B5-8496-4DE0-A8F0-47F8C770D7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A0F209-4D69-4735-AF3C-10B101A5E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894954-9E74-4929-A48F-A55AE22F6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ECC9AD-235C-4358-A22F-F75C1A273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6528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82E83-0615-4109-ACD1-9BBDB8ED8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964C45-CC6E-468A-8B78-410584363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469068-0F2D-415B-9F99-7AD7030F6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Aaron Test  Footer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DAE4A1-9DB9-4DA1-9885-3AF817FAE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868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D3B94-FDF0-412C-91F3-8EAC6996E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55B174-DCC0-4253-92A6-EF724407B4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1E612-8026-4981-BCAE-80B71B600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419D28-EF54-462B-8801-5865C0F68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Aaron Example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B029AD-53C5-47BC-B84A-518AE92C7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738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FEFA3-3C50-4268-9461-FB30E442B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D1EC47-8879-41A2-AD09-F2AE82229B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00792C-DE5B-4492-9304-7664B0375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0B25BD-8CFC-403B-BEE7-C14B85BB6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DFE89D-D9E7-4C6B-A8B4-2209E6310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981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D7CD5-BA9A-400F-8D4E-1746616B2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C432C8-9087-4914-9528-3A69F59EA4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034CCD-ADA3-4692-9E23-5D1FDC8B83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1CC8BF-FF9E-45C2-B45B-98AF5056B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20F416-AAF1-4F83-A256-23C97C4F5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39BCF-AD5C-4EBE-A168-C2DF9531F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147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0E9A4-01D0-4A74-AA60-4160B3E13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F23ACD-B985-48CC-9926-56B27AB42C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816BDC-85E4-456E-9327-4A9EF75E1A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2E7FA1-8A47-489B-B6AA-6FD1E3378F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6BD13A-E345-461A-82AB-F322CFB2B3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F36841-A06A-4CA0-BD71-8D79B3145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E05410-1E24-4731-87E2-3F05A3CBA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C4F809-0F7E-4BCC-B0FE-1E1DE5997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627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68522-1A57-4589-AECE-4E29BF991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BB880D-A7A3-40E8-99FD-B0A034A3E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0DEA15-5B6C-40DC-AAAB-A9E1EE24C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1EE5C2-5301-4BAC-B6B6-258F8C7B1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146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A09ADE-F70A-43EF-95A7-A9467924E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CA5741-7E86-4D24-982C-2A6ED0C53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EAEFEA-6081-4A8D-B6A8-A66D366DF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094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4F8EF-4A8D-4656-ABA3-1BED5A2D1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AA8CFD-0E43-4455-B509-A979E756B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4FAAC5-E48F-4FE0-9033-F0DD803D8D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2CF31B-27BA-40D0-A38E-B6CA6F955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8D2DBB-87CE-4FB6-A2DF-D7D319E77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7035DB-5CBE-4302-84EC-47DFE3EE3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905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A343C-B87F-4E3B-A38E-DA7C4B7A9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3C8047-F010-495D-9470-C5CD8B873F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79703B-35DD-42BD-AC7A-7D1223034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AA096F-F28A-40ED-87C3-E9EE571A3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AE6EF1-4078-4F3F-8D8C-1D5D4A853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DF90B2-4213-4093-803E-69BE10340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406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6967EE-CE71-4728-8362-979CCE1B3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88BE0B-2949-49A7-9D8D-E723690134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581B7B-EF8C-46C7-BD1D-5D850A4690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373BDD-C041-413D-BBB6-863580580DC6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0DF65E-BC4E-44A6-AB1F-5A52DFC709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Aaron Test 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31C16E-336E-466B-BDBA-DA554F5FB2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092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Chapter 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B3CE03-802A-4C89-84F8-02983F54E2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Fundamentals of Matrix Algebra By Gregory Hartman</a:t>
            </a:r>
          </a:p>
        </p:txBody>
      </p:sp>
    </p:spTree>
    <p:extLst>
      <p:ext uri="{BB962C8B-B14F-4D97-AF65-F5344CB8AC3E}">
        <p14:creationId xmlns:p14="http://schemas.microsoft.com/office/powerpoint/2010/main" val="20987465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45E60D9-017E-4EB0-ABDC-982F2D182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10</a:t>
            </a:fld>
            <a:endParaRPr lang="en-US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A54B6D1-3404-47DB-A983-2C857D421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Interesting Thought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55C23C0-7315-4F59-8B61-BCFCCA15E928}"/>
              </a:ext>
            </a:extLst>
          </p:cNvPr>
          <p:cNvGrpSpPr/>
          <p:nvPr/>
        </p:nvGrpSpPr>
        <p:grpSpPr>
          <a:xfrm>
            <a:off x="2141784" y="1736746"/>
            <a:ext cx="7523854" cy="3620779"/>
            <a:chOff x="2533650" y="2116467"/>
            <a:chExt cx="6978635" cy="311337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46B13BD-0463-4BE6-A156-9FBEF79AA9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97160" y="2181837"/>
              <a:ext cx="6715125" cy="304800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8089026-C63F-48DE-8D2E-5BCC01C510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33650" y="2116467"/>
              <a:ext cx="1162050" cy="3524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613360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3.2 The Matrix Trace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11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404687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7A726-F870-468C-8A72-CC4F289A6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12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5B92F4-5E6D-4B9B-9485-3424D0E993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8006" y="147509"/>
            <a:ext cx="7636087" cy="244226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79B7B7B-033F-41F4-B776-BA3762532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259" y="2673520"/>
            <a:ext cx="2497043" cy="470096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67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7CF8F09-F776-4E0C-8FE6-EC65B64EA5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2001" y="2673520"/>
            <a:ext cx="5536351" cy="147023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08701A9-B7AC-4D32-A1EC-EF436CE951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9550" y="4146848"/>
            <a:ext cx="8464543" cy="9979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DF4CA9E-5982-439C-AF84-B121F5FBD3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4353" y="5377952"/>
            <a:ext cx="8212905" cy="863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2723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13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21B1636-10E6-420F-8C7C-B72914663B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0547" y="1620145"/>
            <a:ext cx="8613324" cy="4216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9534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3.3 The Determinant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14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263594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15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B5A9A9-5342-4108-B92C-FA1E74D429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5320"/>
            <a:ext cx="7095660" cy="32325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CB7C656-6A26-4D5A-93C1-0B23E5DED3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3545" y="739217"/>
            <a:ext cx="5164909" cy="57737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E38296F-BD67-4AB7-8CCF-092BEAADD70A}"/>
              </a:ext>
            </a:extLst>
          </p:cNvPr>
          <p:cNvSpPr txBox="1"/>
          <p:nvPr/>
        </p:nvSpPr>
        <p:spPr>
          <a:xfrm>
            <a:off x="569198" y="5131992"/>
            <a:ext cx="651893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/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The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absolute value of determinant equals the area (in </a:t>
            </a:r>
            <a:r>
              <a:rPr lang="en-US" sz="18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1800" baseline="300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) or volume (in </a:t>
            </a:r>
            <a:r>
              <a:rPr lang="en-US" sz="18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1800" baseline="300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) of the image of the unit square (or cube)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while its 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sign corresponds to the orientation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of the corresponding linear map: the determinant is positive if and only if the orientation is preserved.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0C4F472-7EA5-4924-83F2-272CBEA890E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8402" y="1347337"/>
            <a:ext cx="4130144" cy="195786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C0265D3-1D12-44BA-ADA4-6AAA0BF2C1F5}"/>
              </a:ext>
            </a:extLst>
          </p:cNvPr>
          <p:cNvSpPr txBox="1"/>
          <p:nvPr/>
        </p:nvSpPr>
        <p:spPr>
          <a:xfrm>
            <a:off x="7002217" y="3339302"/>
            <a:ext cx="518978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determinant of this matrix is −1, </a:t>
            </a: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 the area of the green parallelogram at the right is 1, </a:t>
            </a: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but the map reverses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the orientation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since it turns the counterclockwise orientation </a:t>
            </a: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 the vectors to a clockwise one.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7696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9EF1DA30-3825-40F2-B744-7791843B49EB}"/>
              </a:ext>
            </a:extLst>
          </p:cNvPr>
          <p:cNvGrpSpPr/>
          <p:nvPr/>
        </p:nvGrpSpPr>
        <p:grpSpPr>
          <a:xfrm>
            <a:off x="2620462" y="2959484"/>
            <a:ext cx="7042391" cy="2390392"/>
            <a:chOff x="2919153" y="3223500"/>
            <a:chExt cx="6743700" cy="212637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E213B40-E19D-4D72-84C1-4141B31B00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19153" y="3244851"/>
              <a:ext cx="6743700" cy="2105025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4510679-79FC-4454-AABC-E11BBC50B1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44285" y="3223500"/>
              <a:ext cx="1019175" cy="295275"/>
            </a:xfrm>
            <a:prstGeom prst="rect">
              <a:avLst/>
            </a:prstGeom>
          </p:spPr>
        </p:pic>
      </p:grp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16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68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60BCE2-AF83-48AA-8CE5-236C36CDA7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3586" y="1276919"/>
            <a:ext cx="4774101" cy="118529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94C9DB7-D07E-4983-81CA-FFB85A51BA4E}"/>
              </a:ext>
            </a:extLst>
          </p:cNvPr>
          <p:cNvSpPr txBox="1"/>
          <p:nvPr/>
        </p:nvSpPr>
        <p:spPr>
          <a:xfrm>
            <a:off x="5475899" y="77014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B2ABD0-BADF-49FD-9C05-C7C6E17534B1}"/>
              </a:ext>
            </a:extLst>
          </p:cNvPr>
          <p:cNvSpPr txBox="1"/>
          <p:nvPr/>
        </p:nvSpPr>
        <p:spPr>
          <a:xfrm>
            <a:off x="3154045" y="3616266"/>
            <a:ext cx="10198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26FCA45-E370-45A2-95C8-7C66CF3FCD04}"/>
              </a:ext>
            </a:extLst>
          </p:cNvPr>
          <p:cNvCxnSpPr>
            <a:cxnSpLocks/>
          </p:cNvCxnSpPr>
          <p:nvPr/>
        </p:nvCxnSpPr>
        <p:spPr>
          <a:xfrm>
            <a:off x="2139999" y="2772089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2B37037-3AAE-47F1-8832-F5109F849341}"/>
              </a:ext>
            </a:extLst>
          </p:cNvPr>
          <p:cNvGrpSpPr/>
          <p:nvPr/>
        </p:nvGrpSpPr>
        <p:grpSpPr>
          <a:xfrm>
            <a:off x="3946218" y="5988029"/>
            <a:ext cx="3639005" cy="339128"/>
            <a:chOff x="4394214" y="5214778"/>
            <a:chExt cx="3510880" cy="272756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2977116-E156-40C6-96FC-C51EF7DB745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94214" y="5220834"/>
              <a:ext cx="1571625" cy="266700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BFD1F3B-7CB4-4995-A71A-931AD1AE2F2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23894" y="5214778"/>
              <a:ext cx="1981200" cy="2571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34791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17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A02494-AADE-44B4-9ADA-F5D5852268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731" y="1800736"/>
            <a:ext cx="8106918" cy="3256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1087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FDCF94-D38B-4095-B969-DCABFC5411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9222" y="170918"/>
            <a:ext cx="5181600" cy="1428750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18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69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70F2A20-7DCE-45FA-9B77-387B187F8BE1}"/>
              </a:ext>
            </a:extLst>
          </p:cNvPr>
          <p:cNvCxnSpPr>
            <a:cxnSpLocks/>
          </p:cNvCxnSpPr>
          <p:nvPr/>
        </p:nvCxnSpPr>
        <p:spPr>
          <a:xfrm>
            <a:off x="1661853" y="1601310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51BF9C8E-E1D6-4DCE-8692-AB227A4601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9222" y="1627736"/>
            <a:ext cx="6619875" cy="5229225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A3476FE3-62AE-4C29-A31F-AB647D1CCAEB}"/>
              </a:ext>
            </a:extLst>
          </p:cNvPr>
          <p:cNvSpPr/>
          <p:nvPr/>
        </p:nvSpPr>
        <p:spPr>
          <a:xfrm>
            <a:off x="3078759" y="1295471"/>
            <a:ext cx="738231" cy="38808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E26DA2D-7160-4920-B95D-118DA26F5E58}"/>
              </a:ext>
            </a:extLst>
          </p:cNvPr>
          <p:cNvSpPr/>
          <p:nvPr/>
        </p:nvSpPr>
        <p:spPr>
          <a:xfrm>
            <a:off x="4043494" y="268448"/>
            <a:ext cx="1459684" cy="85567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1687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FDCF94-D38B-4095-B969-DCABFC5411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446" y="365125"/>
            <a:ext cx="5181600" cy="1428750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19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69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70F2A20-7DCE-45FA-9B77-387B187F8BE1}"/>
              </a:ext>
            </a:extLst>
          </p:cNvPr>
          <p:cNvCxnSpPr>
            <a:cxnSpLocks/>
          </p:cNvCxnSpPr>
          <p:nvPr/>
        </p:nvCxnSpPr>
        <p:spPr>
          <a:xfrm>
            <a:off x="1661853" y="1945259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EDECE570-A8C9-4551-B26B-7DCC86A160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7969" y="2337434"/>
            <a:ext cx="6772275" cy="3552825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C0319363-8407-4544-94E0-B45BA747D8F8}"/>
              </a:ext>
            </a:extLst>
          </p:cNvPr>
          <p:cNvSpPr/>
          <p:nvPr/>
        </p:nvSpPr>
        <p:spPr>
          <a:xfrm>
            <a:off x="3951215" y="1494562"/>
            <a:ext cx="469784" cy="38808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6D11F56-CCC7-46BA-A86B-D4B309D86D78}"/>
              </a:ext>
            </a:extLst>
          </p:cNvPr>
          <p:cNvSpPr/>
          <p:nvPr/>
        </p:nvSpPr>
        <p:spPr>
          <a:xfrm>
            <a:off x="6006517" y="365125"/>
            <a:ext cx="2072082" cy="103657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EEF6AD7-E557-479F-B295-D0B49068CEE7}"/>
              </a:ext>
            </a:extLst>
          </p:cNvPr>
          <p:cNvSpPr txBox="1"/>
          <p:nvPr/>
        </p:nvSpPr>
        <p:spPr>
          <a:xfrm>
            <a:off x="1241355" y="2234249"/>
            <a:ext cx="10198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</a:p>
        </p:txBody>
      </p:sp>
    </p:spTree>
    <p:extLst>
      <p:ext uri="{BB962C8B-B14F-4D97-AF65-F5344CB8AC3E}">
        <p14:creationId xmlns:p14="http://schemas.microsoft.com/office/powerpoint/2010/main" val="1706156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3.1 The Matrix Transpose</a:t>
            </a:r>
          </a:p>
        </p:txBody>
      </p:sp>
    </p:spTree>
    <p:extLst>
      <p:ext uri="{BB962C8B-B14F-4D97-AF65-F5344CB8AC3E}">
        <p14:creationId xmlns:p14="http://schemas.microsoft.com/office/powerpoint/2010/main" val="11944412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FDCF94-D38B-4095-B969-DCABFC5411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446" y="365125"/>
            <a:ext cx="5181600" cy="1428750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20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69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70F2A20-7DCE-45FA-9B77-387B187F8BE1}"/>
              </a:ext>
            </a:extLst>
          </p:cNvPr>
          <p:cNvCxnSpPr>
            <a:cxnSpLocks/>
          </p:cNvCxnSpPr>
          <p:nvPr/>
        </p:nvCxnSpPr>
        <p:spPr>
          <a:xfrm>
            <a:off x="1661853" y="1945259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C0319363-8407-4544-94E0-B45BA747D8F8}"/>
              </a:ext>
            </a:extLst>
          </p:cNvPr>
          <p:cNvSpPr/>
          <p:nvPr/>
        </p:nvSpPr>
        <p:spPr>
          <a:xfrm>
            <a:off x="4353887" y="1494562"/>
            <a:ext cx="469784" cy="38808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1C5EDE-5F6C-436B-966B-C09EA5DEF0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7019" y="2231035"/>
            <a:ext cx="6734175" cy="15621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8B24EC4-E09B-4237-922C-01FE0A83A5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7969" y="3990226"/>
            <a:ext cx="6753225" cy="20955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FBC0E9A-A5B3-4CD4-9C23-6A4DA4AE8735}"/>
              </a:ext>
            </a:extLst>
          </p:cNvPr>
          <p:cNvSpPr/>
          <p:nvPr/>
        </p:nvSpPr>
        <p:spPr>
          <a:xfrm>
            <a:off x="6006517" y="365125"/>
            <a:ext cx="2072082" cy="103657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C410D3E-2A44-4F1C-86FD-C84D6666E4E4}"/>
              </a:ext>
            </a:extLst>
          </p:cNvPr>
          <p:cNvSpPr txBox="1"/>
          <p:nvPr/>
        </p:nvSpPr>
        <p:spPr>
          <a:xfrm>
            <a:off x="1151937" y="2295896"/>
            <a:ext cx="10198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</a:p>
        </p:txBody>
      </p:sp>
    </p:spTree>
    <p:extLst>
      <p:ext uri="{BB962C8B-B14F-4D97-AF65-F5344CB8AC3E}">
        <p14:creationId xmlns:p14="http://schemas.microsoft.com/office/powerpoint/2010/main" val="6431963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21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20490D-F9F3-4B13-B76C-65A4172F99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9894" y="1521954"/>
            <a:ext cx="7721128" cy="3639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8347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22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70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B097115-6224-4EC8-86FC-015E5CB843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9650" y="2529203"/>
            <a:ext cx="6238875" cy="426720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03248B4-64D1-424C-94CB-058607FDD00D}"/>
              </a:ext>
            </a:extLst>
          </p:cNvPr>
          <p:cNvCxnSpPr>
            <a:cxnSpLocks/>
          </p:cNvCxnSpPr>
          <p:nvPr/>
        </p:nvCxnSpPr>
        <p:spPr>
          <a:xfrm>
            <a:off x="1690428" y="1743233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3EDC64D4-5ED4-4709-80C7-7C9F06155D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0462" y="642938"/>
            <a:ext cx="3952875" cy="105727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A503DBB-1DCC-46F1-B3A4-337F799E4339}"/>
              </a:ext>
            </a:extLst>
          </p:cNvPr>
          <p:cNvSpPr txBox="1"/>
          <p:nvPr/>
        </p:nvSpPr>
        <p:spPr>
          <a:xfrm>
            <a:off x="4590186" y="775140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FC1581C-1F35-4CB4-A232-ED63B9F5C4B4}"/>
              </a:ext>
            </a:extLst>
          </p:cNvPr>
          <p:cNvSpPr txBox="1"/>
          <p:nvPr/>
        </p:nvSpPr>
        <p:spPr>
          <a:xfrm>
            <a:off x="1370946" y="1906158"/>
            <a:ext cx="10198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DAFDDB8-7450-4E2D-899B-D101FD8C294E}"/>
              </a:ext>
            </a:extLst>
          </p:cNvPr>
          <p:cNvGrpSpPr/>
          <p:nvPr/>
        </p:nvGrpSpPr>
        <p:grpSpPr>
          <a:xfrm>
            <a:off x="2628638" y="1810938"/>
            <a:ext cx="6638925" cy="765890"/>
            <a:chOff x="2628638" y="1810938"/>
            <a:chExt cx="6638925" cy="76589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BA2E306-878D-48B7-B6A9-E104FB05AB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28638" y="1843403"/>
              <a:ext cx="6638925" cy="733425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959A8919-908F-4D1A-8E87-3437C6587C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784489" y="1810938"/>
              <a:ext cx="1019175" cy="2952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799013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23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62BF60-EABF-43C4-AFAF-B6B333C8B8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5574" y="1341801"/>
            <a:ext cx="7155383" cy="5151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1960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589F47-30CC-4D97-A99C-EA03049599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1348" y="856284"/>
            <a:ext cx="2457450" cy="14382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71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24</a:t>
            </a:fld>
            <a:endParaRPr lang="en-US" b="1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478C7C-C54F-4C81-85BB-1079CE674CAB}"/>
              </a:ext>
            </a:extLst>
          </p:cNvPr>
          <p:cNvCxnSpPr>
            <a:cxnSpLocks/>
          </p:cNvCxnSpPr>
          <p:nvPr/>
        </p:nvCxnSpPr>
        <p:spPr>
          <a:xfrm>
            <a:off x="2919153" y="2354027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56721BB-B98C-4F3C-A7EA-EA99FC8189E6}"/>
              </a:ext>
            </a:extLst>
          </p:cNvPr>
          <p:cNvSpPr txBox="1"/>
          <p:nvPr/>
        </p:nvSpPr>
        <p:spPr>
          <a:xfrm>
            <a:off x="2453320" y="2736546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C53CC75-F2AF-42C4-AA74-DF1F9441C1D4}"/>
              </a:ext>
            </a:extLst>
          </p:cNvPr>
          <p:cNvSpPr txBox="1"/>
          <p:nvPr/>
        </p:nvSpPr>
        <p:spPr>
          <a:xfrm>
            <a:off x="3846859" y="1441836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C65F1E8-EAEC-4B5A-BE2D-6EC1D0051C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5837" y="2778789"/>
            <a:ext cx="3057525" cy="257175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552594B0-22F2-480B-8768-F0A7F29A3483}"/>
              </a:ext>
            </a:extLst>
          </p:cNvPr>
          <p:cNvGrpSpPr/>
          <p:nvPr/>
        </p:nvGrpSpPr>
        <p:grpSpPr>
          <a:xfrm>
            <a:off x="4530447" y="2474507"/>
            <a:ext cx="3500219" cy="236989"/>
            <a:chOff x="4907647" y="2902558"/>
            <a:chExt cx="3500219" cy="236989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6669B74-2896-430E-A284-E7EA71A079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07647" y="2902558"/>
              <a:ext cx="1295400" cy="219075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C6B7874E-2362-4CE1-B1E9-1C5F8EAEA8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40916" y="2910947"/>
              <a:ext cx="2266950" cy="228600"/>
            </a:xfrm>
            <a:prstGeom prst="rect">
              <a:avLst/>
            </a:prstGeom>
          </p:spPr>
        </p:pic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C4E6C536-D717-43F1-968C-26CA5F4255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5120" y="3601776"/>
            <a:ext cx="6410325" cy="254317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A7440AF-52A9-4CFB-8539-7E4E9938C38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4761" y="3237902"/>
            <a:ext cx="5019675" cy="2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2407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43563A8-65A0-4695-998F-8CFB0FB0C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1348" y="863591"/>
            <a:ext cx="2571750" cy="11715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72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25</a:t>
            </a:fld>
            <a:endParaRPr lang="en-US" b="1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478C7C-C54F-4C81-85BB-1079CE674CAB}"/>
              </a:ext>
            </a:extLst>
          </p:cNvPr>
          <p:cNvCxnSpPr>
            <a:cxnSpLocks/>
          </p:cNvCxnSpPr>
          <p:nvPr/>
        </p:nvCxnSpPr>
        <p:spPr>
          <a:xfrm>
            <a:off x="2919153" y="2354027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3C53CC75-F2AF-42C4-AA74-DF1F9441C1D4}"/>
              </a:ext>
            </a:extLst>
          </p:cNvPr>
          <p:cNvSpPr txBox="1"/>
          <p:nvPr/>
        </p:nvSpPr>
        <p:spPr>
          <a:xfrm>
            <a:off x="3846859" y="1441836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09710BC-EACA-4DEC-B49F-7EA48D54F789}"/>
              </a:ext>
            </a:extLst>
          </p:cNvPr>
          <p:cNvGrpSpPr/>
          <p:nvPr/>
        </p:nvGrpSpPr>
        <p:grpSpPr>
          <a:xfrm>
            <a:off x="2753994" y="2869729"/>
            <a:ext cx="6400800" cy="2799450"/>
            <a:chOff x="2753994" y="2869729"/>
            <a:chExt cx="6400800" cy="279945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7EF9505-C6C7-4E03-A904-A15F29CB9E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53994" y="2887879"/>
              <a:ext cx="6400800" cy="278130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B349252-37D4-465F-9AAD-D6FB9DE087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27684" y="2869729"/>
              <a:ext cx="1019175" cy="295275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8BA6A48D-31EA-45BB-AB68-C67754DAA189}"/>
              </a:ext>
            </a:extLst>
          </p:cNvPr>
          <p:cNvSpPr txBox="1"/>
          <p:nvPr/>
        </p:nvSpPr>
        <p:spPr>
          <a:xfrm>
            <a:off x="2915194" y="2712221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3DD7EF-17EF-4B3D-AA58-903BB78C7D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2878" y="2493042"/>
            <a:ext cx="3057525" cy="25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7275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3.4 Properties of the Determinant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26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764949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17E65-8BFA-47F4-A3A9-2718B2C05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1135CF1-29B0-4D67-B23B-F25D1AE10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27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0A790D-AF97-4794-AB6C-BE7A9B9101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2217" y="2141784"/>
            <a:ext cx="8497730" cy="2350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8645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74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28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41DE82-7285-4DE8-A83C-07048D5E3C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6750" y="1038225"/>
            <a:ext cx="3106826" cy="14779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349DFFC-73E6-494A-AD77-8B9F04F397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4914" y="3209927"/>
            <a:ext cx="4374193" cy="66563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0E25F6E-CB74-48E4-8BC7-89B9651296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6675" y="4224337"/>
            <a:ext cx="6369663" cy="2029177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785844F-7DA6-486C-B6E5-3D05065D3450}"/>
              </a:ext>
            </a:extLst>
          </p:cNvPr>
          <p:cNvCxnSpPr>
            <a:cxnSpLocks/>
          </p:cNvCxnSpPr>
          <p:nvPr/>
        </p:nvCxnSpPr>
        <p:spPr>
          <a:xfrm>
            <a:off x="2919153" y="2776538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7F9A5CC0-8574-4F0D-B0C8-23D5396FA374}"/>
              </a:ext>
            </a:extLst>
          </p:cNvPr>
          <p:cNvSpPr txBox="1"/>
          <p:nvPr/>
        </p:nvSpPr>
        <p:spPr>
          <a:xfrm>
            <a:off x="3804914" y="1679615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9EFA560-805B-47EE-987C-E9014E02651A}"/>
              </a:ext>
            </a:extLst>
          </p:cNvPr>
          <p:cNvSpPr txBox="1"/>
          <p:nvPr/>
        </p:nvSpPr>
        <p:spPr>
          <a:xfrm>
            <a:off x="2647233" y="3493057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138207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75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29</a:t>
            </a:fld>
            <a:endParaRPr lang="en-US" b="1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785844F-7DA6-486C-B6E5-3D05065D3450}"/>
              </a:ext>
            </a:extLst>
          </p:cNvPr>
          <p:cNvCxnSpPr>
            <a:cxnSpLocks/>
          </p:cNvCxnSpPr>
          <p:nvPr/>
        </p:nvCxnSpPr>
        <p:spPr>
          <a:xfrm>
            <a:off x="2919153" y="2776538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DF1D532B-86CE-4DB8-BF9C-63B67B7C32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2437" y="645320"/>
            <a:ext cx="2905125" cy="16383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05E39D7-3FC3-4AE2-89B6-626791E4D8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2450" y="2890837"/>
            <a:ext cx="3467100" cy="10763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CDF9530-F64A-44AF-B08E-2D377BA6C5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7762" y="4033835"/>
            <a:ext cx="2562225" cy="8191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57F4D43-5FB7-4363-B0AC-457DA6E88E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3887" y="5040947"/>
            <a:ext cx="2733675" cy="11715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68985FC-BCDB-4ED3-8EFE-2B8D160A75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9875" y="6321425"/>
            <a:ext cx="5505450" cy="21907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B73D59B-F0D6-4451-A245-1F9863D59CE5}"/>
              </a:ext>
            </a:extLst>
          </p:cNvPr>
          <p:cNvSpPr txBox="1"/>
          <p:nvPr/>
        </p:nvSpPr>
        <p:spPr>
          <a:xfrm>
            <a:off x="646651" y="3251668"/>
            <a:ext cx="2689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We chose the first column.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8B61F06-5461-4822-A62C-D70A160D647E}"/>
              </a:ext>
            </a:extLst>
          </p:cNvPr>
          <p:cNvSpPr txBox="1"/>
          <p:nvPr/>
        </p:nvSpPr>
        <p:spPr>
          <a:xfrm>
            <a:off x="405265" y="4081462"/>
            <a:ext cx="35450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We again use cofactor expansion</a:t>
            </a:r>
          </a:p>
          <a:p>
            <a:r>
              <a:rPr lang="en-US" dirty="0"/>
              <a:t>along the first column. This cofactor</a:t>
            </a:r>
          </a:p>
          <a:p>
            <a:r>
              <a:rPr lang="en-US" dirty="0"/>
              <a:t>expansion is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4A806C0-1B5B-4A98-9120-2CE2C0FE32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66115" y="4669157"/>
            <a:ext cx="1274998" cy="24616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487A6F61-C57E-42C5-A597-20955EDBA9D8}"/>
              </a:ext>
            </a:extLst>
          </p:cNvPr>
          <p:cNvSpPr txBox="1"/>
          <p:nvPr/>
        </p:nvSpPr>
        <p:spPr>
          <a:xfrm>
            <a:off x="3456247" y="176295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F5C8BC9-26C6-4AE7-885C-A9014C02E047}"/>
              </a:ext>
            </a:extLst>
          </p:cNvPr>
          <p:cNvSpPr txBox="1"/>
          <p:nvPr/>
        </p:nvSpPr>
        <p:spPr>
          <a:xfrm>
            <a:off x="3413472" y="2820122"/>
            <a:ext cx="948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74242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</a:t>
            </a:fld>
            <a:endParaRPr lang="en-US" b="1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3FBFAE12-BE65-4048-A2C9-ECF71C9913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0241" y="59055"/>
            <a:ext cx="7816800" cy="2375694"/>
          </a:xfr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8FE92B32-DFF6-4FF1-B77B-B9BF0FF22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73" y="2980608"/>
            <a:ext cx="2635293" cy="365126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60</a:t>
            </a:r>
          </a:p>
        </p:txBody>
      </p:sp>
      <p:pic>
        <p:nvPicPr>
          <p:cNvPr id="8" name="Content Placeholder 9">
            <a:extLst>
              <a:ext uri="{FF2B5EF4-FFF2-40B4-BE49-F238E27FC236}">
                <a16:creationId xmlns:a16="http://schemas.microsoft.com/office/drawing/2014/main" id="{D3F2BE0D-538F-4633-8BF1-42E10E4CD3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4975" y="5045789"/>
            <a:ext cx="1409114" cy="109726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26514CA-5CFF-495E-82A2-F89EFCAC3C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0782" y="2917904"/>
            <a:ext cx="3793506" cy="88084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FCA4A26-94D0-4853-8895-93AE787FA4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7553" y="4000321"/>
            <a:ext cx="8057463" cy="843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0951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789AE1-87A9-4DBD-9296-28753E452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3097"/>
            <a:ext cx="8414532" cy="203272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C82B07-04CA-4AC2-886B-A935901CB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30</a:t>
            </a:fld>
            <a:endParaRPr lang="en-US" b="1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D8AC72A-576A-4915-AC88-4D1731F136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2352667"/>
            <a:ext cx="8282424" cy="4199539"/>
          </a:xfrm>
        </p:spPr>
      </p:pic>
      <p:pic>
        <p:nvPicPr>
          <p:cNvPr id="1025" name="Picture 122" descr="\det(A) =  a_{1,1} a_{2,2} \cdots a_{n,n} = \prod_{i=1}^n a_{i,i}.">
            <a:extLst>
              <a:ext uri="{FF2B5EF4-FFF2-40B4-BE49-F238E27FC236}">
                <a16:creationId xmlns:a16="http://schemas.microsoft.com/office/drawing/2014/main" id="{5B78B0D3-A2E9-4473-B585-85DDC3F1FC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673" y="1619070"/>
            <a:ext cx="3776661" cy="63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D5861BEB-FBBA-4443-A7FA-DF64C137B4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4731" y="84029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5647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120D8-AC11-4D1E-A436-146D322C8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78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EC89B03-5FF9-42BE-8102-1FC47D629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31</a:t>
            </a:fld>
            <a:endParaRPr lang="en-US" b="1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1E2B76FB-8DE0-4AC8-A2A0-5A0861E33D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19550" y="268258"/>
            <a:ext cx="5600700" cy="1295400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70FD64C-3917-4FEE-9F66-FA285987DF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850" y="1690688"/>
            <a:ext cx="3609975" cy="8667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9AA783E-9EE4-48D3-983C-A6FF890439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211" y="2710220"/>
            <a:ext cx="3714750" cy="84772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73F9C2B-707D-4D49-8CAE-D8C9F32068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2486" y="3738367"/>
            <a:ext cx="3419475" cy="8572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3A5E140-8A67-44F3-B9F5-D5231BC241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9969" y="4604006"/>
            <a:ext cx="1552575" cy="1162050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2E0A920D-32C9-4016-A736-D5C88D27918D}"/>
              </a:ext>
            </a:extLst>
          </p:cNvPr>
          <p:cNvGrpSpPr/>
          <p:nvPr/>
        </p:nvGrpSpPr>
        <p:grpSpPr>
          <a:xfrm>
            <a:off x="3210449" y="5806599"/>
            <a:ext cx="4705350" cy="1009650"/>
            <a:chOff x="7153275" y="5580856"/>
            <a:chExt cx="4705350" cy="1009650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F8C521C0-FEEE-4AE6-9A32-96F234F5C59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153275" y="5580856"/>
              <a:ext cx="4705350" cy="1009650"/>
            </a:xfrm>
            <a:prstGeom prst="rect">
              <a:avLst/>
            </a:prstGeom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CA28C83-AD1E-4FEA-AF16-A73AE532374F}"/>
                </a:ext>
              </a:extLst>
            </p:cNvPr>
            <p:cNvSpPr/>
            <p:nvPr/>
          </p:nvSpPr>
          <p:spPr>
            <a:xfrm>
              <a:off x="9086850" y="5667375"/>
              <a:ext cx="1276350" cy="39052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F15567A-DDFE-4090-A3A6-61D39D89178C}"/>
              </a:ext>
            </a:extLst>
          </p:cNvPr>
          <p:cNvCxnSpPr>
            <a:cxnSpLocks/>
          </p:cNvCxnSpPr>
          <p:nvPr/>
        </p:nvCxnSpPr>
        <p:spPr>
          <a:xfrm>
            <a:off x="3060757" y="1682090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9AFA3C2B-25A9-46FE-8C88-3684E02704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72206" y="3812312"/>
            <a:ext cx="7305675" cy="5715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527C000D-951B-45BE-9B40-53D47F9C101D}"/>
              </a:ext>
            </a:extLst>
          </p:cNvPr>
          <p:cNvSpPr txBox="1"/>
          <p:nvPr/>
        </p:nvSpPr>
        <p:spPr>
          <a:xfrm>
            <a:off x="3797472" y="915958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6B33EFA-D4B0-4E96-839B-28C14A4DE5EF}"/>
              </a:ext>
            </a:extLst>
          </p:cNvPr>
          <p:cNvSpPr txBox="1"/>
          <p:nvPr/>
        </p:nvSpPr>
        <p:spPr>
          <a:xfrm>
            <a:off x="1630558" y="1658779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52304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D62066A3-5478-4EF5-8184-274B8B0BC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32</a:t>
            </a:fld>
            <a:endParaRPr lang="en-US" b="1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FBCBFE7-6831-4380-8C14-CDBB9C3964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3214" y="1521954"/>
            <a:ext cx="7571633" cy="4655009"/>
          </a:xfrm>
        </p:spPr>
      </p:pic>
    </p:spTree>
    <p:extLst>
      <p:ext uri="{BB962C8B-B14F-4D97-AF65-F5344CB8AC3E}">
        <p14:creationId xmlns:p14="http://schemas.microsoft.com/office/powerpoint/2010/main" val="10542407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5027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Rule of </a:t>
            </a:r>
            <a:r>
              <a:rPr lang="en-US" sz="3600" b="1" dirty="0" err="1">
                <a:solidFill>
                  <a:srgbClr val="0070C0"/>
                </a:solidFill>
              </a:rPr>
              <a:t>Sarrus</a:t>
            </a:r>
            <a:r>
              <a:rPr lang="en-US" sz="3600" b="1" dirty="0">
                <a:solidFill>
                  <a:srgbClr val="0070C0"/>
                </a:solidFill>
              </a:rPr>
              <a:t>: 3 X 3 Determinant Computing Shortcut</a:t>
            </a:r>
            <a:br>
              <a:rPr lang="en-US" sz="1400" b="0" i="0" dirty="0">
                <a:solidFill>
                  <a:srgbClr val="000000"/>
                </a:solidFill>
                <a:effectLst/>
                <a:latin typeface="Linux Libertine"/>
              </a:rPr>
            </a:br>
            <a:endParaRPr lang="en-US" sz="3600" b="1" dirty="0">
              <a:solidFill>
                <a:srgbClr val="0070C0"/>
              </a:solidFill>
            </a:endParaRP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964545C6-9FB2-4837-9782-E7904C840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33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7DCF58-CB9E-486D-90EE-2065BF5216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3461" y="1127238"/>
            <a:ext cx="1211645" cy="10268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F37AD5B-45ED-431F-8C2E-F65C6BE933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1779" y="2233447"/>
            <a:ext cx="1542043" cy="80676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E605E6E-BDA4-416B-A800-E82B386365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9607" y="3167940"/>
            <a:ext cx="2729789" cy="11936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3C654D1-0A27-46DA-966A-0A06F33184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3587" y="4681033"/>
            <a:ext cx="4732072" cy="32671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99C726A-84C2-43CB-9F64-A1378083D0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813" y="878840"/>
            <a:ext cx="7082243" cy="3115088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233421C-2B71-4A1A-A441-A1FC76A9C7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20" y="4163141"/>
            <a:ext cx="3398295" cy="2270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{\displaystyle {\begin{aligned}\det(M)&amp;=\det {\begin{bmatrix}a_{11}&amp;a_{12}&amp;a_{13}\\a_{21}&amp;a_{22}&amp;a_{23}\\a_{31}&amp;a_{32}&amp;a_{33}\end{bmatrix}}\\[6pt]&amp;=a_{11}a_{22}a_{33}+a_{12}a_{23}a_{31}+a_{13}a_{21}a_{32}-a_{31}a_{22}a_{13}-a_{32}a_{23}a_{11}-a_{33}a_{21}a_{12}.\end{aligned}}}">
            <a:extLst>
              <a:ext uri="{FF2B5EF4-FFF2-40B4-BE49-F238E27FC236}">
                <a16:creationId xmlns:a16="http://schemas.microsoft.com/office/drawing/2014/main" id="{00063DEF-0DD3-4E82-A955-6A0809C72AB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1927502" cy="192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1096EE-0AF1-442E-B55E-223B9F88874A}"/>
              </a:ext>
            </a:extLst>
          </p:cNvPr>
          <p:cNvSpPr txBox="1"/>
          <p:nvPr/>
        </p:nvSpPr>
        <p:spPr>
          <a:xfrm>
            <a:off x="3597934" y="5569545"/>
            <a:ext cx="609702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determinant of the 3x3 matrix</a:t>
            </a:r>
          </a:p>
          <a:p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 the sum of the products along the 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red diagonals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minus the sum of the products along the 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blue diagonals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738281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81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4EF63EC8-17AE-48DE-A641-F5DA447E0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34</a:t>
            </a:fld>
            <a:endParaRPr lang="en-US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B951F1-EB3C-41A6-BA4F-5FAE02617B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0412" y="1624012"/>
            <a:ext cx="5591175" cy="12858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0BF478A-605E-4A6A-934A-2AF4E4E264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3350" y="3762375"/>
            <a:ext cx="2952750" cy="11049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E9CE68D-F341-437F-B8FC-27360C2E07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7062" y="5224463"/>
            <a:ext cx="4714875" cy="2286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D831411-A685-4E30-A2F7-7B5C1F143D99}"/>
              </a:ext>
            </a:extLst>
          </p:cNvPr>
          <p:cNvSpPr txBox="1"/>
          <p:nvPr/>
        </p:nvSpPr>
        <p:spPr>
          <a:xfrm>
            <a:off x="3167062" y="2115621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ADE027D-8383-412D-95A0-3C4B5CCF15BB}"/>
              </a:ext>
            </a:extLst>
          </p:cNvPr>
          <p:cNvSpPr txBox="1"/>
          <p:nvPr/>
        </p:nvSpPr>
        <p:spPr>
          <a:xfrm>
            <a:off x="2596899" y="3910310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40328EC-7EB6-4070-B70B-3890F24AC247}"/>
              </a:ext>
            </a:extLst>
          </p:cNvPr>
          <p:cNvCxnSpPr>
            <a:cxnSpLocks/>
          </p:cNvCxnSpPr>
          <p:nvPr/>
        </p:nvCxnSpPr>
        <p:spPr>
          <a:xfrm>
            <a:off x="2384483" y="3197631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8534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BFE7719-CF87-4C98-BEA7-3BCB22543F81}"/>
              </a:ext>
            </a:extLst>
          </p:cNvPr>
          <p:cNvSpPr txBox="1"/>
          <p:nvPr/>
        </p:nvSpPr>
        <p:spPr>
          <a:xfrm>
            <a:off x="335996" y="251054"/>
            <a:ext cx="534678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effectLst/>
                <a:latin typeface="Times New Roman" panose="02020603050405020304" pitchFamily="18" charset="0"/>
              </a:rPr>
              <a:t>Use </a:t>
            </a:r>
            <a:r>
              <a:rPr lang="en-US" sz="2000" dirty="0"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Gaussian elimination</a:t>
            </a:r>
            <a:r>
              <a:rPr lang="en-US" sz="2000" dirty="0">
                <a:effectLst/>
                <a:latin typeface="Times New Roman" panose="02020603050405020304" pitchFamily="18" charset="0"/>
              </a:rPr>
              <a:t> and </a:t>
            </a:r>
            <a:r>
              <a:rPr lang="en-US" sz="2000" dirty="0"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cofactor expansion </a:t>
            </a:r>
            <a:r>
              <a:rPr lang="en-US" sz="2000" dirty="0">
                <a:effectLst/>
                <a:latin typeface="Times New Roman" panose="02020603050405020304" pitchFamily="18" charset="0"/>
              </a:rPr>
              <a:t>to </a:t>
            </a:r>
            <a:r>
              <a:rPr lang="en-US" sz="2000">
                <a:effectLst/>
                <a:latin typeface="Times New Roman" panose="02020603050405020304" pitchFamily="18" charset="0"/>
              </a:rPr>
              <a:t>find the determinant </a:t>
            </a:r>
            <a:r>
              <a:rPr lang="en-US" sz="2000" dirty="0">
                <a:effectLst/>
                <a:latin typeface="Times New Roman" panose="02020603050405020304" pitchFamily="18" charset="0"/>
              </a:rPr>
              <a:t>of this matrix:</a:t>
            </a:r>
            <a:endParaRPr lang="en-US" sz="20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F34F5A0-427C-4B1E-88E8-5CD9198A54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58485"/>
            <a:ext cx="2048610" cy="987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1519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71439C6-BCE4-40C9-820D-6FC1659E1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61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BA1B66-449F-4410-A783-09734C09EB0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4</a:t>
            </a:fld>
            <a:endParaRPr lang="en-US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65649FB-3C14-40B0-AE0A-0153524DAE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33700" y="1202531"/>
            <a:ext cx="6324600" cy="1000125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EBEA48-C081-4A53-8A86-BEB09144FA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6237" y="792956"/>
            <a:ext cx="3819525" cy="381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4D650EF-77CD-4DCE-ACFE-D3746EECED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7950" y="2388394"/>
            <a:ext cx="6705600" cy="1857375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10DDACF-3C9E-4A28-85B1-058812ACBE78}"/>
              </a:ext>
            </a:extLst>
          </p:cNvPr>
          <p:cNvCxnSpPr>
            <a:cxnSpLocks/>
          </p:cNvCxnSpPr>
          <p:nvPr/>
        </p:nvCxnSpPr>
        <p:spPr>
          <a:xfrm>
            <a:off x="1073791" y="2150108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EA9E248D-DD85-4C15-84B7-68C9AA338361}"/>
              </a:ext>
            </a:extLst>
          </p:cNvPr>
          <p:cNvSpPr txBox="1"/>
          <p:nvPr/>
        </p:nvSpPr>
        <p:spPr>
          <a:xfrm>
            <a:off x="1326869" y="3132415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38E7948-1CB6-415D-9BB0-CA9D76FDBC79}"/>
              </a:ext>
            </a:extLst>
          </p:cNvPr>
          <p:cNvSpPr txBox="1"/>
          <p:nvPr/>
        </p:nvSpPr>
        <p:spPr>
          <a:xfrm>
            <a:off x="5564360" y="43167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396FEC7-3D72-4C03-AF00-DD24D8B1469D}"/>
              </a:ext>
            </a:extLst>
          </p:cNvPr>
          <p:cNvCxnSpPr>
            <a:cxnSpLocks/>
          </p:cNvCxnSpPr>
          <p:nvPr/>
        </p:nvCxnSpPr>
        <p:spPr>
          <a:xfrm>
            <a:off x="1073791" y="4481513"/>
            <a:ext cx="81845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50949FCF-6558-4979-A826-DE44F25E7F2F}"/>
              </a:ext>
            </a:extLst>
          </p:cNvPr>
          <p:cNvSpPr txBox="1"/>
          <p:nvPr/>
        </p:nvSpPr>
        <p:spPr>
          <a:xfrm>
            <a:off x="2332318" y="5314712"/>
            <a:ext cx="6312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Note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AA51755-1378-4D30-A564-E2D9198811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6237" y="5038224"/>
            <a:ext cx="3705225" cy="981075"/>
          </a:xfrm>
          <a:prstGeom prst="rect">
            <a:avLst/>
          </a:prstGeom>
        </p:spPr>
      </p:pic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64B9546-7374-4DA3-AE01-5ABB6EF45F88}"/>
              </a:ext>
            </a:extLst>
          </p:cNvPr>
          <p:cNvCxnSpPr/>
          <p:nvPr/>
        </p:nvCxnSpPr>
        <p:spPr>
          <a:xfrm>
            <a:off x="6551802" y="4068661"/>
            <a:ext cx="486561" cy="9695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465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71439C6-BCE4-40C9-820D-6FC1659E1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BA1B66-449F-4410-A783-09734C09EB0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</a:t>
            </a:fld>
            <a:endParaRPr lang="en-US" b="1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51E1049-1494-46B6-8BE8-7F9317E99A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8120" y="1969950"/>
            <a:ext cx="7984967" cy="3512482"/>
          </a:xfrm>
        </p:spPr>
      </p:pic>
    </p:spTree>
    <p:extLst>
      <p:ext uri="{BB962C8B-B14F-4D97-AF65-F5344CB8AC3E}">
        <p14:creationId xmlns:p14="http://schemas.microsoft.com/office/powerpoint/2010/main" val="1448703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B2BAF-C864-43B4-8121-6AF6C3089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62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CEF4A68-60C4-4BFE-AFD4-1A0A42518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6</a:t>
            </a:fld>
            <a:endParaRPr lang="en-US" b="1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0DD0143B-0794-4776-B742-54274B0037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19153" y="1307467"/>
            <a:ext cx="6657975" cy="1409700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7CCC4A8-0E82-42AA-86A9-6E876562E8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1811" y="2967674"/>
            <a:ext cx="5743575" cy="13049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E4D3C08-3DBD-4EFF-A37F-794CA3D4B8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6859" y="4252595"/>
            <a:ext cx="7292416" cy="2378865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805726F-33EE-442E-97CB-D48868A8D235}"/>
              </a:ext>
            </a:extLst>
          </p:cNvPr>
          <p:cNvCxnSpPr>
            <a:cxnSpLocks/>
          </p:cNvCxnSpPr>
          <p:nvPr/>
        </p:nvCxnSpPr>
        <p:spPr>
          <a:xfrm>
            <a:off x="1547553" y="2811780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9047C7AA-14AC-41FA-9BFD-5F0FCD449311}"/>
              </a:ext>
            </a:extLst>
          </p:cNvPr>
          <p:cNvSpPr txBox="1"/>
          <p:nvPr/>
        </p:nvSpPr>
        <p:spPr>
          <a:xfrm>
            <a:off x="5469109" y="806453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46F9638-DEF6-4650-9938-ABE326911C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9990" y="1225870"/>
            <a:ext cx="1019175" cy="29527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8BA66799-4B20-4ED4-AE30-A69491F44277}"/>
              </a:ext>
            </a:extLst>
          </p:cNvPr>
          <p:cNvSpPr txBox="1"/>
          <p:nvPr/>
        </p:nvSpPr>
        <p:spPr>
          <a:xfrm>
            <a:off x="1987488" y="3290177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CB8403B-627B-4B74-B235-BF3458DDDC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4001" y="3006993"/>
            <a:ext cx="1019175" cy="2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423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BF764B13-E109-4754-B06E-525B3528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 11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02288C-6298-4A55-BC25-0AA5FA866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7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14A54D-E936-4F29-B872-23257986B7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2247" y="1399455"/>
            <a:ext cx="7763508" cy="4099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063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F5DCA9-68E8-49F6-B2D1-5EBEC50BE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8</a:t>
            </a:fld>
            <a:endParaRPr lang="en-US" b="1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B5786EF3-703D-4132-B208-848D4FC0DF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1543" y="59055"/>
            <a:ext cx="9024632" cy="2664051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4E4065-26FA-4CE1-9FF3-4DF983A736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3541" y="2673413"/>
            <a:ext cx="3865552" cy="130127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5D44C57-A39A-4B89-A660-50F3C9A47A80}"/>
              </a:ext>
            </a:extLst>
          </p:cNvPr>
          <p:cNvSpPr txBox="1"/>
          <p:nvPr/>
        </p:nvSpPr>
        <p:spPr>
          <a:xfrm>
            <a:off x="2175825" y="2718232"/>
            <a:ext cx="95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Example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6A22B25-5C9A-4A55-8829-33A65D1D58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6946" y="5070079"/>
            <a:ext cx="4290286" cy="775645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83161B7-9CF9-4012-962A-509C3E13AAF3}"/>
              </a:ext>
            </a:extLst>
          </p:cNvPr>
          <p:cNvCxnSpPr>
            <a:cxnSpLocks/>
          </p:cNvCxnSpPr>
          <p:nvPr/>
        </p:nvCxnSpPr>
        <p:spPr>
          <a:xfrm>
            <a:off x="2003745" y="4134895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57BC831B-86FF-436F-8549-F59C2B81FBC9}"/>
              </a:ext>
            </a:extLst>
          </p:cNvPr>
          <p:cNvSpPr txBox="1"/>
          <p:nvPr/>
        </p:nvSpPr>
        <p:spPr>
          <a:xfrm>
            <a:off x="4013540" y="4274285"/>
            <a:ext cx="33139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AA</a:t>
            </a:r>
            <a:r>
              <a:rPr lang="en-US" sz="2400" b="1" baseline="300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T</a:t>
            </a:r>
            <a:r>
              <a:rPr lang="en-US" sz="24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 is always symmetric.</a:t>
            </a:r>
          </a:p>
        </p:txBody>
      </p:sp>
    </p:spTree>
    <p:extLst>
      <p:ext uri="{BB962C8B-B14F-4D97-AF65-F5344CB8AC3E}">
        <p14:creationId xmlns:p14="http://schemas.microsoft.com/office/powerpoint/2010/main" val="4085681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645" y="227639"/>
            <a:ext cx="10515600" cy="502611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9</a:t>
            </a:fld>
            <a:endParaRPr lang="en-US" b="1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BCDAF76-9C22-44AB-8DB9-57A831D3F9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78481" y="760300"/>
            <a:ext cx="7565461" cy="3347079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8E742FC-2F9C-476C-A614-DF8A738039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8849" y="5044572"/>
            <a:ext cx="4290844" cy="1266509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E3F70EA-E52B-48C6-A38C-1E193417F25E}"/>
              </a:ext>
            </a:extLst>
          </p:cNvPr>
          <p:cNvCxnSpPr/>
          <p:nvPr/>
        </p:nvCxnSpPr>
        <p:spPr>
          <a:xfrm>
            <a:off x="5497626" y="3531472"/>
            <a:ext cx="327170" cy="9413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B762CF1-2E2E-4EB9-AFB5-30556BC52865}"/>
              </a:ext>
            </a:extLst>
          </p:cNvPr>
          <p:cNvSpPr txBox="1"/>
          <p:nvPr/>
        </p:nvSpPr>
        <p:spPr>
          <a:xfrm>
            <a:off x="5929600" y="4288136"/>
            <a:ext cx="6764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Proof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189050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18227</TotalTime>
  <Words>332</Words>
  <Application>Microsoft Office PowerPoint</Application>
  <PresentationFormat>Widescreen</PresentationFormat>
  <Paragraphs>105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Arial</vt:lpstr>
      <vt:lpstr>Calibri</vt:lpstr>
      <vt:lpstr>Calibri Light</vt:lpstr>
      <vt:lpstr>Linux Libertine</vt:lpstr>
      <vt:lpstr>Times New Roman</vt:lpstr>
      <vt:lpstr>Office Theme</vt:lpstr>
      <vt:lpstr>Chapter 3</vt:lpstr>
      <vt:lpstr>3.1 The Matrix Transpose</vt:lpstr>
      <vt:lpstr>Example 60</vt:lpstr>
      <vt:lpstr>Example 61</vt:lpstr>
      <vt:lpstr>Definition</vt:lpstr>
      <vt:lpstr>Example 62</vt:lpstr>
      <vt:lpstr>Theorem 11</vt:lpstr>
      <vt:lpstr>PowerPoint Presentation</vt:lpstr>
      <vt:lpstr>Theorem</vt:lpstr>
      <vt:lpstr>Interesting Thought</vt:lpstr>
      <vt:lpstr>3.2 The Matrix Trace</vt:lpstr>
      <vt:lpstr>Example 67</vt:lpstr>
      <vt:lpstr>Theorem</vt:lpstr>
      <vt:lpstr>3.3 The Determinant</vt:lpstr>
      <vt:lpstr>Definition</vt:lpstr>
      <vt:lpstr>Example 68</vt:lpstr>
      <vt:lpstr>Definition</vt:lpstr>
      <vt:lpstr>Example 69</vt:lpstr>
      <vt:lpstr>Example 69</vt:lpstr>
      <vt:lpstr>Example 69</vt:lpstr>
      <vt:lpstr>Definition</vt:lpstr>
      <vt:lpstr>Example 70</vt:lpstr>
      <vt:lpstr>Definition</vt:lpstr>
      <vt:lpstr>Example 71</vt:lpstr>
      <vt:lpstr>Example 72</vt:lpstr>
      <vt:lpstr>3.4 Properties of the Determinant</vt:lpstr>
      <vt:lpstr>Theorem</vt:lpstr>
      <vt:lpstr>Example 74</vt:lpstr>
      <vt:lpstr>Example 75</vt:lpstr>
      <vt:lpstr>PowerPoint Presentation</vt:lpstr>
      <vt:lpstr>Example 78</vt:lpstr>
      <vt:lpstr>Theorem</vt:lpstr>
      <vt:lpstr>Rule of Sarrus: 3 X 3 Determinant Computing Shortcut </vt:lpstr>
      <vt:lpstr>Example 81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Aaron Cyr</dc:creator>
  <cp:lastModifiedBy>Longin Jan Latecki</cp:lastModifiedBy>
  <cp:revision>28</cp:revision>
  <dcterms:created xsi:type="dcterms:W3CDTF">2020-10-08T21:07:11Z</dcterms:created>
  <dcterms:modified xsi:type="dcterms:W3CDTF">2023-03-30T14:45:34Z</dcterms:modified>
</cp:coreProperties>
</file>