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268" r:id="rId11"/>
    <p:sldId id="376" r:id="rId12"/>
    <p:sldId id="346" r:id="rId13"/>
    <p:sldId id="377" r:id="rId14"/>
    <p:sldId id="269" r:id="rId15"/>
    <p:sldId id="378" r:id="rId16"/>
    <p:sldId id="379" r:id="rId17"/>
    <p:sldId id="267" r:id="rId18"/>
    <p:sldId id="380" r:id="rId19"/>
    <p:sldId id="381" r:id="rId20"/>
    <p:sldId id="382" r:id="rId21"/>
    <p:sldId id="383" r:id="rId22"/>
    <p:sldId id="367" r:id="rId23"/>
    <p:sldId id="384" r:id="rId24"/>
    <p:sldId id="266" r:id="rId25"/>
    <p:sldId id="366" r:id="rId26"/>
    <p:sldId id="385" r:id="rId27"/>
    <p:sldId id="400" r:id="rId28"/>
    <p:sldId id="275" r:id="rId29"/>
    <p:sldId id="386" r:id="rId30"/>
    <p:sldId id="272" r:id="rId31"/>
    <p:sldId id="387" r:id="rId32"/>
    <p:sldId id="388" r:id="rId33"/>
    <p:sldId id="389" r:id="rId34"/>
    <p:sldId id="350" r:id="rId35"/>
    <p:sldId id="390" r:id="rId36"/>
    <p:sldId id="401" r:id="rId37"/>
    <p:sldId id="360" r:id="rId38"/>
    <p:sldId id="391" r:id="rId39"/>
    <p:sldId id="270" r:id="rId40"/>
    <p:sldId id="348" r:id="rId41"/>
    <p:sldId id="368" r:id="rId42"/>
    <p:sldId id="393" r:id="rId43"/>
    <p:sldId id="394" r:id="rId44"/>
    <p:sldId id="396" r:id="rId45"/>
    <p:sldId id="369" r:id="rId46"/>
    <p:sldId id="274" r:id="rId47"/>
    <p:sldId id="39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72" y="2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1710" units="cm"/>
          <inkml:channel name="Y" type="integer" max="21140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4-08T16:22:47.9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9240 9394 2751 0,'0'0'256'0,"0"0"-256"16,0 0 0-16,0 0 0 0,0 0 2368 0,0 0 416 15,0 0 96-15,0 0 0 0,0 0-1360 0,-4 6-288 16,0 1-48-16,4-7-16 0,-7 6 0 0,7-6 0 16,-5 7 0-16,0 0 0 0,5-7-304 0,-7 6-64 15,3 4-16-15,4-10 0 0,0 0-144 0,-7 6-16 16,7-6-16-16,-7 5 0 0,7-5 32 0,-8 7 16 16,4-1 0-16,4-6 0 0,-5 4-128 0,5-4-16 15,-7 6-16-15,7-6 0 0,-8 6-272 0,1 1-48 16,7-7-16-16,-5 9 0 0,0-2-160 0,1 1 0 15,0 0 0-15,1-2 0 0,1 4 0 0,0-4 0 0,-1 5 0 16,1-4 0-16,-1 3 0 0,0-4 0 0,0 3 0 0,3-9 0 16,-3 8 0-16,0-1 0 0,-1 1 0 0,2 0 0 15,2-8 0-15,-1 8 0 0,1-8 0 0,0 9 0 16,-1 2 0-16,1-2 0 0,0-1 0 0,0-8 0 16,1 6 0-16,-1-6 0 0,3 9 0 0,-3-9 0 15,4 6 0-15,-4-6 0 0,0 0 0 0,5 4 0 16,-5-4 0-16,7 2 0 0,1 2 0 0,-8-4 0 15,8 1 192-15,0-1-64 0,-1-1 0 0,-7 1 0 16,9-4-128-16,-2 3 128 0,1 0-128 0,-8 1 128 16,7-3-128-16,-7 3 0 0,10 0 0 0,-3-1 128 15,1 1-416-15,-8 0-96 0,8 0 0 0,-8 0-13536 16</inkml:trace>
  <inkml:trace contextRef="#ctx0" brushRef="#br0" timeOffset="810.61">9382 9445 6447 0,'0'0'576'0,"0"0"-576"0,0 0 0 0,0 0 0 16,0 0 2176-16,-2-9 336 0,2 9 64 0,-2-9 16 16,2 9-1408-16,0 0-288 0,0 0-48 0,0 0-16 15,0 0-192-15,0 0-64 0,0 0 0 0,0 0 0 16,0 0 224-16,-8-5 32 0,8 5 16 0,0 0 0 15,0 0 208-15,0 0 32 0,-8 0 16 0,8 0 0 16,-9 4-144-16,9-4-48 0,-8 1 0 0,8-1 0 16,-8 4-480-16,2 1-112 0,2 2 0 0,4-7-16 15,-5 7-304-15,2 3 0 0,1-1 0 0,2 0 0 16,0 2 0-16,0-1 0 0,0 1 0 0,0 0 0 16,0-3 0-16,1 3 0 0,0 1 0 0,0-3 0 15,1 1 0-15,1-3 0 0,-1 4 0 0,0 1 0 16,0-3 0-16,0-1 0 0,1 1 0 0,-1-1 0 0,1 1 0 15,-1-2 0-15,-2-7-128 0,5 6 128 0,0 1 0 0,-5-7 0 16,5 7 0-16,-5-7 0 0,5 3 0 0,1 2 0 16,1-3 0-16,-7-2 0 0,0 0 0 0,5 5 0 15,-5-5 0-15,7 4 0 0,-7-4 128 0,7 1-128 16,-1 3 0-16,-6-4 0 0,9 1 128 0,-9-1-128 16,0 0 192-16,7 1-192 0,-7-1 128 0,9-1-128 15,-2-5 0-15,-7 6 0 0,6-4 0 0,-1-3 160 16,0-1-160-16,1-1 128 0,-1-2-128 0,-1 3 0 15,-4 8 144-15,3-10-144 0,1-1 0 0,-1 0 0 0,0 2 0 0,-1 1 128 16,0 1-128-16,-2 7 0 16,2-9 0-16,-2 9 0 0,1-10 0 0,-1 2 0 0,0 8 0 0,0 0 128 15,-3-10-128-15,3 10 0 0,0 0 0 0,-5-6 0 16,5 6 0-16,0 0 128 0,-5-6-128 0,5 6 0 16,-9-6 0-16,9 6 0 0,0 0 0 0,-6-6 0 15,-1 1 0-15,7 5 0 0,-7-4 0 0,7 4 0 16,-6-3 0-16,-1-1 0 0,2-1 0 0,5 5 128 15,0 0-128-15,0 0 144 0,0 0-144 0,-7-7 160 16,2 1 16-16,5 6 0 0,0 0 0 0,-7-3 0 16,7 3-176-16,-8-2 160 0,8 2-160 0,0 0 160 15,0 0-160-15,-8 2 0 0,-1-2 144 0,9 0-144 16,-6 5 0-16,6-5 0 0,-7 3 0 0,7-3 128 16,0 0-128-16,-7 2 0 0,7-2 0 0,0 0 0 15,0 0 0-15,-3 8 0 0,3-8-128 0,-4 8 128 16,4-8-1552-1,0 0-240-15,-2 10-32 0</inkml:trace>
  <inkml:trace contextRef="#ctx0" brushRef="#br0" timeOffset="1766.55">9616 9428 13407 0,'0'0'592'0,"0"0"128"0,0 0-576 0,0 0-144 16,0 0 0-16,0 0 0 0,0 0 1440 0,0 0 256 16,0 0 48-16,-8 4 16 0,8-4-704 0,-7 5-144 15,2 2-16-15,-1-1-16 0,2 3-512 0,0-2-112 16,1 4 0-16,1-2-16 0,0-1-112 0,0 0 0 16,0 0-128-16,0-1 192 0,0 3 32 0,1-3 0 15,1 4 0-15,1-1 0 0,1-3-32 0,-2 2 0 16,0-9 0-16,1 8 0 0,0 2 0 0,0 1-16 15,1-4 0-15,1 3 0 0,0-3 16 0,-1 3 0 16,0-1 0-16,0-1 0 0,0-1-192 0,-2-7 160 16,3 10-160-16,1-4 160 0,-1 1 16 0,-3-7 0 0,0 0 0 0,0 0 0 15,0 0 144-15,0 0 48 0,4 5 0 0,-4-5 0 16,0 0-48-16,0 0-16 0,0 0 0 0,8-2 0 16,-8 2-160-16,6-5-16 0,-6 5-128 0,5-8 192 15,1 0-192-15,-2 1 128 0,-1-2-128 0,0 0 0 16,2-2 144-16,-2 1-144 0,0-1 128 0,-1-1-128 15,1 1 0-15,0-1 0 0,0 1 128 0,-1 0-128 16,1 2 0-16,0 1 0 0,-3 8 0 0,4-7 0 16,-4 7 0-16,4-8-144 0,-4 8 144 0,0 0-160 15,0 0 16-15,0 0 0 0,0 0 0 0,0 0 0 16,0 0 16-16,0 0 0 0,0 0 0 0,0 0 0 16,5 6 128-16,-5-6-160 0,0 0 160 0,0 0-160 15,4 6 160-15,-4-6 0 0,0 0 0 0,0 0-128 16,0 0 128-16,0 0 0 0,5 8 0 0,-5-8 0 0,0 0 128 15,0 0-128-15,0 0 160 0,0 0-160 16,5 5 240-16,-5-5-48 0,0 0-16 0,0 0 0 0,4 7-32 0,-4-7 0 16,2 8 0-16,-2-8 0 0,0 10 32 0,1-1 0 15,1 0 0-15,-2 1 0 0,1 1 128 0,-1 1 16 16,1-3 16-16,-1 0 0 0,1 1 64 0,-1-1 16 16,1-1 0-16,0 1 0 0,-1-2-16 0,0-7 0 15,1 7 0-15,-1-7 0 0,0 0-224 0,3 9-48 16,-3-9-128-16,0 0 192 0,0 0-192 0,0 0 0 15,7 4 0-15,-7-4 0 0,7 1 144 0,-7-1-144 16,0 0 128-16,0 0-128 0,9-3 128 0,-9 3-128 16,8-3 0-16,-8 3 128 0,10-6-128 0,-3-1 0 15,0 0-192-15,-1 2 192 16,3 0-800-16,-2-1-32 0,-2 0-16 0,1 0-9408 0,0 0-1888 0</inkml:trace>
  <inkml:trace contextRef="#ctx0" brushRef="#br0" timeOffset="2964.22">9892 9476 2751 0,'0'0'256'0,"0"0"-256"15,0 0 0-15,0 0 0 0,0 0 2496 0,0 0 448 16,0 0 80-16,-1-10 32 0,1 10-1328 0,-5-8-272 15,5 8-48-15,0 0-16 0,0 0-368 0,-1-9-80 16,1 9-16-16,0 0 0 0,0 0-160 0,0 0-16 16,0 0-16-16,0 0 0 0,0-9-64 0,0 9-16 15,0 0 0-15,0 0 0 0,0 0-208 0,0 0-64 16,0 0 0-16,0 0 0 0,0 0-64 0,0 0 0 0,0 0-16 0,0 0 0 16,0 0-48-16,0 0 0 15,0 0 0-15,0 0 0 0,0 0-64 0,-1 10 0 0,1 4-16 0,0-2 0 16,1-2-176-16,-1 3 128 0,0 3-128 0,0-2 128 15,2 2-128-15,-1 0 0 0,0 1 144 0,-1 0-144 16,2-2 0-16,-2-2 144 0,0-2-144 0,0-1 0 16,2 1 128-16,-1-3-128 0,0 0 0 0,-1-8 0 15,0 0 304-15,0 0-48 0,0 0-16 0,0 0 0 16,0 0-80-16,0 0-16 0,0 0 0 0,0 0 0 16,4 6-144-16,-4-6 128 0,0 0-128 0,0 0 128 15,0 0-128-15,0 0 0 0,0 0 144 0,0 0-144 16,0 0 0-16,0 0 128 0,8-4-128 0,-8 4 0 15,0 0 0-15,5-7 0 0,1-2 0 0,0 3 0 16,-1-2 0-16,0-1 0 0,2-1 0 0,-2 0 0 16,1 1 0-16,0-2 0 0,-1 1 0 0,0-2 0 0,1 0 0 15,-2 1 0-15,-1 2 0 0,2 0 128 0,-3 0-128 16,0-1 0-16,0 3 0 0,-1-3 128 0,-1 10-128 0,2-6 0 16,-2 6 0-16,0 0 0 0,3-9 0 0,-3 9 0 15,0 0 0-15,0 0 0 0,0 0 0 0,0 0 0 16,7 2 0-16,-3 5 0 0,0 2 0 0,0-1 0 15,-2-2 0-15,0 3 0 0,0-3 0 0,1 4 0 16,-1-3 0-16,-1-1 0 0,2 3 0 0,-3-9 0 16,2 8 0-16,0 1 0 0,0 0 0 0,-1 0 0 15,0-1 0-15,0 1 0 0,1-1 0 0,-1 0 128 0,-1-1-128 16,0 0 128-16,0 3 0 0,-1-4 16 0,1-6 0 0,-2 10 0 16,0-4-16-16,0 2-128 0,0 0 192 0,2-8-64 15,0 0-128-15,-3 7 0 0,3-7 144 0,-3 9-144 16,3-9 0-16,-1 8 0 0,1-8 0 0,0 0 0 15,0 0-160-15,0 0-96 0,0 0-32 0,0 0 0 32,0 0-2032-32,0 0-416 0</inkml:trace>
  <inkml:trace contextRef="#ctx0" brushRef="#br0" timeOffset="3760.24">10230 9297 2751 0,'0'0'128'0,"0"0"16"16,0 0-144-16,0 0 0 0,0 0 0 0,-2-8 0 0,2 8 3984 0,-4-9 768 15,4 9 160-15,0 0 16 0,-3-9-2800 0,3 9-560 16,-3-9-112-16,3 9-32 0,0 0-272 0,-1-9-48 16,1 9-16-16,0 0 0 0,0 0-384 0,0 0-96 15,0-9-16-15,0 9 0 0,0 0-288 0,0 0-64 16,0 0-16-16,0 0 0 0,0 0-64 0,0 0-16 15,0 0 0-15,0 0 0 0,0 0 96 0,1 7 16 16,-1 0 0-16,0 1 0 0,0 1-16 0,-1 2 0 16,0-1 0-16,0 2 0 0,0 0 0 0,0 2 0 15,0 0 0-15,-1 1 0 0,0 2-112 0,0 1 0 16,-1-1-128-16,1 0 192 0,-1 1 0 0,1-1 0 16,0 2 0-16,0-3 0 0,0-1-192 0,-1 0 0 0,3 0 0 0,-1-2 0 15,1-1 0-15,0-1 0 0,0-1 0 0,0-1 144 16,0 0-144-16,1 2 0 0,0 1 0 0,1-3 128 15,-2-1-128-15,0-2 0 0,1 4 0 0,0-3 0 16,0 2-304-16,-1-9 64 0,-1 7 16 0,1-7 0 16,0 0-64-16,-2 9-16 0,2-9 0 0,0 0 0 31,0 0-128-31,0 0-16 0,0 0-16 0,0 0 0 16,0 0-1312-16,0 0-256 0,0 0-48 0</inkml:trace>
  <inkml:trace contextRef="#ctx0" brushRef="#br0" timeOffset="4151.96">10076 9450 19343 0,'0'0'848'0,"0"0"192"0,0 0-832 0,0 0-208 16,0 0 0-16,-1-7 0 0,1 7 1152 0,0 0 176 15,0 0 32-15,0 0 16 0,0 0-32 0,0 0 0 16,8-6 0-16,-8 6 0 0,0 0-528 0,0 0-112 16,0 0-32-16,7-5 0 0,1 1-160 0,-8 4-16 15,0 0-16-15,0 0 0 0,8-1 48 0,-8 1 16 0,8 0 0 0,-8 0 0 16,7-5-96-16,-7 5 0 15,9-1-16-15,-2 0 0 0,1 1-432 0,-8 0 0 0,9 0 0 0,0 2 0 16,-1 3 0-16,1-1 0 0,-1-2 128 0,0 2-128 16,-8-4 0-16,10 3 128 0,-2 4-128 0,2 0 0 15,-1 0 0-15,0-2 0 0,-1 0 128 0,0 5-128 32,-1 1-1040-32,1-4-240 0,0 0-64 0,0-1-13792 0</inkml:trace>
  <inkml:trace contextRef="#ctx0" brushRef="#br0" timeOffset="5201.7">10405 9545 911 0,'-7'4'0'0,"7"-4"0"0,-7-1 0 0,1 1 0 0,0 2 0 0,6-2 0 16,-8 0 3792-16,3 0 688 0,5 0 128 0,0 0 16 15,-7 2-2832-15,1 0-576 0,6-2-128 0,0 0 0 16,0 0-64-16,-6 1 0 0,0 0 0 0,6-1 0 15,0 0 128-15,0 0 32 0,0 0 0 0,0 0 0 16,0 0-48-16,0 0-16 0,0 0 0 0,0 0 0 16,0 0-416-16,0 0-64 0,0 0-32 0,0 0 0 15,0 0-288-15,0 0-64 0,0 0-16 0,0 0 0 16,0 0-112-16,10 0-128 0,-10 0 176 0,8-2-176 16,2 0 128-16,-10 2-128 0,9 2 0 0,-9-2 0 0,9 0 0 0,0-2 0 15,-9 2 0-15,9-2 0 0,0 2 0 0,-2 2 0 16,1 1 0-16,-8-3 0 0,8 1 0 15,-8-1 0-15,8 0 0 0,-8 0 0 0,7-4-192 0,-7 4 192 16,8-2-208-16,-8 2 80 0,7-1 128 0,-7 1 0 16,0 0 0-16,0 0-128 0,0 0 128 0,5-5 0 15,-5 5 0-15,4-6 0 0,-4 6 0 0,3-7 0 16,-3 7 0-16,0 0 0 0,2-9-192 0,-2 9 0 16,0 0 0-16,0 0 0 0,1-10-32 0,-1 10-16 15,0 0 0-15,0 0 0 0,0 0 240 0,-5-6-176 16,5 6 176-16,-5-7-160 0,5 7 160 0,-7-4 0 0,7 4 0 15,0 0 0-15,0 0 0 0,-10-1 0 0,10 1 0 0,-8 0 0 16,8 0 0-16,0 0 0 0,0 0 0 0,0 0 0 16,0 0 0-16,0 0-128 0,-8 3 128 0,8-3 0 15,0 0 0-15,-7 3 0 0,7-3 0 0,0 0 0 16,-6 5 0-16,6-5 0 0,-8 0 0 0,8 0-128 16,0 0 128-16,-6 5 0 0,6-5 0 0,-6 5 0 15,6-5 0-15,0 0 0 0,0 0 0 0,-5 7 0 16,5-7 0-16,0 0 144 0,0 0-144 0,-5 5 160 15,5-5-160-15,-4 6 0 0,4-6 144 0,0 0-144 16,-4 9 0-16,4-9 144 0,-4 7-144 0,4-7 0 16,-5 7 0-16,5-7 0 0,0 0 0 0,-4 8 0 15,4-8 128-15,-3 8-128 0,3-8 0 0,-4 7 0 16,0 1 0-16,0-1 0 0,4-7 0 0,-3 8 0 16,1 0 0-16,2-8 0 0,-3 8 0 0,3-8 0 0,-2 8 0 0,2-8 0 15,-3 8 0-15,3-8 0 0,-4 7 0 0,4-7 128 16,-1 10-128-16,1-10 0 0,1 9 208 0,0-1-64 15,2 1-16-15,0-2 0 0,1-1 64 0,0 3 16 16,1-3 0-16,-1 0 0 0,1 0 48 0,1-1 16 16,0 1 0-16,-1-1 0 0,-5-5 48 0,7 7 0 15,-2-2 0-15,0-2 0 0,-5-3-64 0,7 5 0 16,-2 0 0-16,-5-5 0 0,8 4-256 0,-8-4 160 16,8 1-160-16,-8-1 128 0,8 1-128 0,-2-2 128 15,-6 1-128-15,7-5 128 0,1-1-128 0,-3 0 0 16,1 0 144-16,-1-1-144 15,1 0-336-15,0-1-144 0,-2 1-32 0,0-3-11008 16,1 0-2224-16</inkml:trace>
  <inkml:trace contextRef="#ctx0" brushRef="#br0" timeOffset="5748.22">10674 9461 13647 0,'0'0'592'0,"0"0"144"0,0 0-592 0,0 0-144 15,0 0 0-15,0 0 0 0,0 0 960 0,0 0 176 16,0 0 16-16,0 0 16 0,0 0 240 0,0 0 32 15,0 0 16-15,0 0 0 0,-2 6-336 0,2-6-64 0,0 0-16 0,0 0 0 16,0 0-288-16,-3 8-64 0,3-8-16 0,-2 7 0 16,2 0-320-16,-1 1-64 0,1 0-16 0,0-1 0 15,1 3-32-15,-1-3-16 0,0 4 0 0,0-1 0 16,1 1 0-16,0 0 0 0,-1 1 0 0,-1-2 0 16,-1 0 48-16,1-2 16 0,0 3 0 0,0-2 0 15,0-1 0-15,-2 1 0 0,1-2 0 0,0 3 0 16,0-3-288-16,0 3 160 0,1-3-160 0,1-7 128 15,-1 9-128-15,0-2 0 0,1-7 0 0,0 0 0 16,-1 7 0-16,1-7 0 0,0 0-224 0,0 0 80 16,0 0-352-1,0 0-64-15,0 0-16 0,0 0 0 0,0 0-1232 0,0 0-256 0,0 0-48 0,0 0-16 16</inkml:trace>
  <inkml:trace contextRef="#ctx0" brushRef="#br0" timeOffset="6051.27">10690 9602 6447 0,'0'0'272'0,"0"0"80"0,0 0-352 0,0 0 0 16,0 0 0-16,0 0 0 0,0 0 4672 0,0 0 848 15,0 0 176-15,0 0 48 0,0 0-3424 0,0 0-672 16,0 0-144-16,0 0-32 0,0 0-656 0,0 0-144 15,0 0-32-15,0 0 0 0,0 0-256 0,9 2-64 16,-9-2-16-16,9 1 0 0,-1 0-160 0,1 0-16 0,-2-1-128 0,-7 0 192 16,9 0-192-16,-2 0 144 0,1 0-144 0,-8 0 128 15,8-1 0-15,-1 0 0 0,-7 1 0 0,8-4 0 16,2 3 0-16,-3-3-128 0,-7 4 192 0,8-3-64 16,1-1-128-16,-1 0 0 0,-2 2 0 0,1-2 0 31,-1 3-592-31,-1 1-112 0,2-1 0 0,-7 1-9920 0,7 0-1968 0</inkml:trace>
  <inkml:trace contextRef="#ctx0" brushRef="#br0" timeOffset="7663.29">9439 9813 16175 0,'0'0'704'0,"0"0"176"0,0 0-704 0,0 0-176 0,0 0 0 0,0 0 0 16,0 0 944-16,0 0 144 0,0 0 48 0,0 0 0 15,0 0-528-15,0 0-96 0,8 0-32 0,-8 0 0 16,8-3 256-16,-8 3 48 0,7-1 16 0,-7 1 0 15,0 0 0-15,0 0 0 0,9-1 0 0,-9 1 0 16,6-2-192-16,-6 2-32 0,8-2-16 0,-2 1 0 16,2-1-96-16,-2 2-16 0,1 2 0 0,1-2 0 0,-1 0-16 0,2 0-16 15,0 3 0-15,-1-2 0 0,2 0-96 0,-2-1 0 16,1 2-16-16,-1 1 0 0,1-2-128 0,-1 0-32 16,1 1 0-16,1 0 0 0,-2 0-144 0,1 2 0 15,-2-1 0-15,1-1 0 0,0 3 128 0,0-3-128 16,-2 3 0-16,1 0 128 0,1-2-128 0,-1 1 0 15,1-1 0-15,-8-3 128 0,8 5-128 0,0 1 0 16,-2-4 0-16,1 4 0 0,-2 0 0 0,0 0 0 16,1 3 128-16,-2-2-128 0,1 4 0 0,0-4 0 15,-1 2 144-15,1-2-144 0,2 4 128 0,-4 0-128 0,-1-4 160 0,0 3-160 16,2 0 256-16,0 0-64 0,-1-2 0 0,0 2 0 16,0-2-192-16,0 0 144 0,2 0-144 0,-2-2 128 15,0 2-128-15,-3-8 0 0,1 8 144 0,1-1-144 16,0 3 0-16,1-4 128 0,0 3-128 0,-3-9 0 15,1 7 0-15,0 3 128 0,0-1-128 0,0 0 0 16,-1-2 0-16,0 1 128 0,2 0-128 0,-1 1 0 16,0-1 0-16,0-1 0 0,-1 2 0 0,1-3 0 15,2 2 0-15,-3-8 0 0,-1 9 0 0,-1-2 0 16,2-7 0-16,-1 8 0 0,1-8 0 0,-4 7 0 16,4-7-400-16,0 0-48 15,0 0-16-15,0 0 0 0,-6 4-1776 0,6-4-336 0,0 0-80 0</inkml:trace>
  <inkml:trace contextRef="#ctx0" brushRef="#br0" timeOffset="8675.84">9788 10229 4607 0,'0'0'192'0,"0"0"64"0,0 0-256 0,0 0 0 15,0 0 0-15,0 0 0 0,0 0 4032 0,0 0 752 16,0 0 144-16,0 0 48 0,0 0-3440 0,0 0-672 0,0 0-144 0,0 0-16 16,0 0-192-16,-7-5-48 0,7 5 0 0,0 0 0 15,0 0-128-15,0 0-16 0,0 0-16 0,-7-5 0 16,7 5 144-16,0 0 16 0,0 0 16 0,-5-6 0 15,1-1 0-15,4 7 0 0,0 0 0 0,0 0 0 16,-2-10-96-16,2 10 0 0,-2-8-16 0,0 0 0 16,2 8-48-16,0-11-16 0,0 11 0 0,2-9 0 15,0 0-80-15,1 1-16 0,-1 0 0 0,1 0 0 16,1 0-208-16,-1 1 128 0,-3 7-128 0,3-10 0 16,0 1 128-16,-1-1-128 0,-1 1 0 0,0 0 144 15,0 0-144-15,0-1 0 0,2 0 144 0,-1 1-144 16,0-1 192-16,-1 2-16 0,0-2-16 0,1-1 0 15,0 4 0-15,-1-3 0 0,0 3 0 0,-1 7 0 16,4-9-32-16,1 3-128 0,0-2 192 0,-5 8-64 16,2-9-128-16,-2 9 0 0,3-7 0 0,-3 7 0 0,6-9 0 0,-6 9 0 15,0 0 0-15,0 0 0 16,5-7 0-16,-5 7 0 0,6-5 0 0,-6 5 0 0,0 0 0 0,0 0 128 16,8-5-128-16,-8 5 0 0,7-6 0 0,-7 6 0 15,0 0 0-15,7-5 0 0,-1 0 0 0,-6 5 0 16,7-4 0-16,-2-1 0 0,1-1 128 0,-6 6-128 15,6-6 128-15,-6 6-128 0,8-5 288 0,-1 1-32 16,-7 4 0-16,7-5 0 0,2 4 0 0,-2-1-16 16,1 2 0-16,-3 0 0 0,-5 0-240 0,5 1 0 15,2 0 0-15,-7-1 0 0,7 1 0 0,0 3 0 16,-2-2 0-16,0 1 0 0,-5-3 128 0,7 2-128 16,-2 1 0-16,1-1 144 0,-6-2-144 0,7 4 0 0,-2-2-160 0,0-1 160 31,2 3-1856-31,-1-2-256 0,2 3-64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customXml" Target="../ink/ink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11" Type="http://schemas.openxmlformats.org/officeDocument/2006/relationships/image" Target="../media/image85.emf"/><Relationship Id="rId5" Type="http://schemas.openxmlformats.org/officeDocument/2006/relationships/image" Target="../media/image80.png"/><Relationship Id="rId10" Type="http://schemas.openxmlformats.org/officeDocument/2006/relationships/image" Target="../media/image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B37960-4DE2-463E-8068-B20534C2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75" y="2281033"/>
            <a:ext cx="4941062" cy="356624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2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761D53C0-DD36-4159-B387-65F521FEB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900" y="1650767"/>
            <a:ext cx="7311727" cy="3609974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295CD-601C-496A-A85C-9B8C265C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98" y="5617430"/>
            <a:ext cx="1577060" cy="7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756869" y="300709"/>
            <a:ext cx="7412311" cy="128758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11111" y="33097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8897" y="1725741"/>
            <a:ext cx="4853406" cy="5122255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217" y="512986"/>
            <a:ext cx="67818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912577"/>
            <a:ext cx="70294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368" y="1509680"/>
            <a:ext cx="6713235" cy="23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16" y="791609"/>
            <a:ext cx="7341765" cy="49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14:cNvPr>
              <p14:cNvContentPartPr/>
              <p14:nvPr/>
            </p14:nvContentPartPr>
            <p14:xfrm>
              <a:off x="3275280" y="3327840"/>
              <a:ext cx="634320" cy="356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65920" y="3318480"/>
                <a:ext cx="653040" cy="37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1" y="1125847"/>
            <a:ext cx="7213564" cy="46817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We’ve been using the term “transformation” to describe how we’ve changed vectors.</a:t>
                </a:r>
              </a:p>
              <a:p>
                <a:endParaRPr lang="en-US" dirty="0"/>
              </a:p>
              <a:p>
                <a:r>
                  <a:rPr lang="en-US" dirty="0"/>
                  <a:t>Think of the terms “transformation” and “function” as being equivalent.</a:t>
                </a:r>
              </a:p>
              <a:p>
                <a:endParaRPr lang="en-US" dirty="0"/>
              </a:p>
              <a:p>
                <a:r>
                  <a:rPr lang="en-US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where the input is a number and the output another number.</a:t>
                </a:r>
              </a:p>
              <a:p>
                <a:endParaRPr lang="en-US" dirty="0"/>
              </a:p>
              <a:p>
                <a:r>
                  <a:rPr lang="en-US" dirty="0"/>
                  <a:t>Recently, we’ve seen functions where the input was a vector and the output was another vector.</a:t>
                </a:r>
              </a:p>
              <a:p>
                <a:r>
                  <a:rPr lang="en-US" dirty="0"/>
                  <a:t>An example in the context of what we’re doing would be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where A is a “transformation matrix”.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while defining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allowed for the assumption that the input would be a number.</a:t>
                </a:r>
              </a:p>
              <a:p>
                <a:r>
                  <a:rPr lang="en-US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blipFill>
                <a:blip r:embed="rId2"/>
                <a:stretch>
                  <a:fillRect l="-482" t="-891" b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050" y="5275508"/>
            <a:ext cx="34766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first and second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blipFill>
                <a:blip r:embed="rId3"/>
                <a:stretch>
                  <a:fillRect l="-614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766" y="3538820"/>
            <a:ext cx="89630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2038350"/>
            <a:ext cx="8078341" cy="32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96411" y="527855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5368" y="3560215"/>
            <a:ext cx="2221263" cy="171833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135741" cy="2857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3523376" y="5310231"/>
            <a:ext cx="6998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the second part of the theorem says that all linear transformations</a:t>
            </a:r>
          </a:p>
          <a:p>
            <a:r>
              <a:rPr lang="en-US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75" y="1343983"/>
            <a:ext cx="8138693" cy="3165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3" y="4781391"/>
            <a:ext cx="7766900" cy="13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Remember the example at the beginning of this section?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might have guessed things went wrong because “the translation transformation was not a linear transformation.”</a:t>
                </a:r>
              </a:p>
              <a:p>
                <a:r>
                  <a:rPr lang="en-US" dirty="0"/>
                  <a:t>While true, this doesn’t explain things very well.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Let’s call our attention to the second part of the linear transformation definition.</a:t>
                </a:r>
              </a:p>
              <a:p>
                <a:r>
                  <a:rPr lang="en-US" dirty="0"/>
                  <a:t>It states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for all scalars k.</a:t>
                </a:r>
              </a:p>
              <a:p>
                <a:endParaRPr lang="en-US" dirty="0"/>
              </a:p>
              <a:p>
                <a:r>
                  <a:rPr lang="en-US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, or more simply,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other words, if T is to be a linear transformation, it must send the zero vector to the zero vector.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blipFill>
                <a:blip r:embed="rId2"/>
                <a:stretch>
                  <a:fillRect l="-492" t="-976" b="-1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25" y="1112401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025" y="1096426"/>
            <a:ext cx="1847850" cy="17811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5B3C-4093-4B3E-B51C-9462C30DDAC3}"/>
              </a:ext>
            </a:extLst>
          </p:cNvPr>
          <p:cNvSpPr txBox="1"/>
          <p:nvPr/>
        </p:nvSpPr>
        <p:spPr>
          <a:xfrm>
            <a:off x="9667875" y="1690688"/>
            <a:ext cx="399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4629E-DD89-4CBE-8B66-2CD9D52FB25B}"/>
              </a:ext>
            </a:extLst>
          </p:cNvPr>
          <p:cNvSpPr txBox="1"/>
          <p:nvPr/>
        </p:nvSpPr>
        <p:spPr>
          <a:xfrm>
            <a:off x="1786855" y="2164360"/>
            <a:ext cx="8422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this way, we can </a:t>
            </a:r>
            <a:r>
              <a:rPr lang="en-US" i="1" u="sng" dirty="0"/>
              <a:t>quickly</a:t>
            </a:r>
            <a:r>
              <a:rPr lang="en-US" dirty="0"/>
              <a:t> see that a translation transformation fails to be linear.</a:t>
            </a:r>
          </a:p>
          <a:p>
            <a:endParaRPr lang="en-US" dirty="0"/>
          </a:p>
          <a:p>
            <a:r>
              <a:rPr lang="en-US" dirty="0"/>
              <a:t>In our example again, we shifted the unit square one to the right. By doing so, the corner</a:t>
            </a:r>
          </a:p>
          <a:p>
            <a:r>
              <a:rPr lang="en-US" dirty="0"/>
              <a:t>At point (0,0) was sent to the point (1,0), i.e.,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22537B-B0F3-47DB-9A8E-865BE58C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802" y="3838361"/>
            <a:ext cx="4562475" cy="952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603D0-46B0-4E4E-BC6D-E3D4F20FAFD5}"/>
              </a:ext>
            </a:extLst>
          </p:cNvPr>
          <p:cNvSpPr txBox="1"/>
          <p:nvPr/>
        </p:nvSpPr>
        <p:spPr>
          <a:xfrm>
            <a:off x="2342573" y="5541829"/>
            <a:ext cx="768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Due to the importance of this is property, it will be highlighted on the next slide.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C887D8-316E-4C4E-903F-AD92620C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27" y="3493312"/>
            <a:ext cx="1819275" cy="18764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0B624B-8D97-46A9-907D-F51619921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723" y="3429000"/>
            <a:ext cx="18192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193" y="5057903"/>
            <a:ext cx="9090849" cy="1060599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83" y="1399216"/>
            <a:ext cx="7653716" cy="32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157662" y="165498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B680FD-4DB1-4E5A-93A9-80EE28750C22}"/>
              </a:ext>
            </a:extLst>
          </p:cNvPr>
          <p:cNvSpPr txBox="1"/>
          <p:nvPr/>
        </p:nvSpPr>
        <p:spPr>
          <a:xfrm>
            <a:off x="4652378" y="12550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724270"/>
            <a:ext cx="6050155" cy="5005282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176" y="867578"/>
            <a:ext cx="1247775" cy="571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846456" y="436295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matrix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118"/>
            <a:ext cx="10515600" cy="69765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1095407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2207220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2687646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2364480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1693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615" y="902310"/>
            <a:ext cx="1859129" cy="1438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192896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By matrix multiplication mechanics,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first column of A, and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second column of A the.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blipFill>
                <a:blip r:embed="rId5"/>
                <a:stretch>
                  <a:fillRect l="-816" t="-1176" r="-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4075478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5679979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FEDC0-D737-4B63-94EA-DB2D1295E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038" y="715587"/>
            <a:ext cx="3199888" cy="287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/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/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blipFill>
                <a:blip r:embed="rId8"/>
                <a:stretch>
                  <a:fillRect t="-2941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315D8B-C914-46FD-BA73-8BC35ED9C19A}"/>
              </a:ext>
            </a:extLst>
          </p:cNvPr>
          <p:cNvCxnSpPr>
            <a:cxnSpLocks/>
          </p:cNvCxnSpPr>
          <p:nvPr/>
        </p:nvCxnSpPr>
        <p:spPr>
          <a:xfrm>
            <a:off x="7952890" y="1822597"/>
            <a:ext cx="1630888" cy="4296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8EC383-FC9A-4777-9BC4-28F3E42FBFFD}"/>
              </a:ext>
            </a:extLst>
          </p:cNvPr>
          <p:cNvCxnSpPr>
            <a:cxnSpLocks/>
          </p:cNvCxnSpPr>
          <p:nvPr/>
        </p:nvCxnSpPr>
        <p:spPr>
          <a:xfrm>
            <a:off x="7519236" y="1426866"/>
            <a:ext cx="3343100" cy="43620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/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/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31447</TotalTime>
  <Words>999</Words>
  <Application>Microsoft Office PowerPoint</Application>
  <PresentationFormat>Widescreen</PresentationFormat>
  <Paragraphs>200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Example 95</vt:lpstr>
      <vt:lpstr>Example 95</vt:lpstr>
      <vt:lpstr>Transformation of a Point : Method 1</vt:lpstr>
      <vt:lpstr>Transformation of a Point : Method 2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Definition</vt:lpstr>
      <vt:lpstr>Linear Transformation?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Revisiting Our Original Example (cont)</vt:lpstr>
      <vt:lpstr>Key Idea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37</cp:revision>
  <dcterms:created xsi:type="dcterms:W3CDTF">2020-10-08T21:07:11Z</dcterms:created>
  <dcterms:modified xsi:type="dcterms:W3CDTF">2022-04-05T16:21:14Z</dcterms:modified>
</cp:coreProperties>
</file>