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5952" r:id="rId1"/>
  </p:sldMasterIdLst>
  <p:notesMasterIdLst>
    <p:notesMasterId r:id="rId5"/>
  </p:notesMasterIdLst>
  <p:sldIdLst>
    <p:sldId id="256" r:id="rId2"/>
    <p:sldId id="423" r:id="rId3"/>
    <p:sldId id="424" r:id="rId4"/>
  </p:sldIdLst>
  <p:sldSz cx="10080625" cy="7559675"/>
  <p:notesSz cx="7772400" cy="100584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Arial Unicode MS" panose="020B0604020202020204" pitchFamily="34" charset="-128"/>
        <a:cs typeface="Arial Unicode MS" panose="020B0604020202020204" pitchFamily="34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115"/>
    <p:restoredTop sz="50000" autoAdjust="0"/>
  </p:normalViewPr>
  <p:slideViewPr>
    <p:cSldViewPr>
      <p:cViewPr varScale="1">
        <p:scale>
          <a:sx n="93" d="100"/>
          <a:sy n="93" d="100"/>
        </p:scale>
        <p:origin x="208" y="20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AutoShape 1">
            <a:extLst>
              <a:ext uri="{FF2B5EF4-FFF2-40B4-BE49-F238E27FC236}">
                <a16:creationId xmlns:a16="http://schemas.microsoft.com/office/drawing/2014/main" id="{B82FA480-BCB1-7747-9366-600931486F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 cap="sq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55" name="AutoShape 2">
            <a:extLst>
              <a:ext uri="{FF2B5EF4-FFF2-40B4-BE49-F238E27FC236}">
                <a16:creationId xmlns:a16="http://schemas.microsoft.com/office/drawing/2014/main" id="{94CF8829-C4C4-5143-AE56-0EEAFB994C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56" name="AutoShape 3">
            <a:extLst>
              <a:ext uri="{FF2B5EF4-FFF2-40B4-BE49-F238E27FC236}">
                <a16:creationId xmlns:a16="http://schemas.microsoft.com/office/drawing/2014/main" id="{1FEB132F-9152-BD46-8A47-A2711793E0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57" name="AutoShape 4">
            <a:extLst>
              <a:ext uri="{FF2B5EF4-FFF2-40B4-BE49-F238E27FC236}">
                <a16:creationId xmlns:a16="http://schemas.microsoft.com/office/drawing/2014/main" id="{F4FBDB3F-FD87-4F4D-8E12-045D2E7775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58" name="AutoShape 5">
            <a:extLst>
              <a:ext uri="{FF2B5EF4-FFF2-40B4-BE49-F238E27FC236}">
                <a16:creationId xmlns:a16="http://schemas.microsoft.com/office/drawing/2014/main" id="{EAE2694B-6AF7-BD42-9977-03ACC4CB0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59" name="AutoShape 6">
            <a:extLst>
              <a:ext uri="{FF2B5EF4-FFF2-40B4-BE49-F238E27FC236}">
                <a16:creationId xmlns:a16="http://schemas.microsoft.com/office/drawing/2014/main" id="{F9B6A783-1857-C244-9FDC-08A109463D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60" name="AutoShape 7">
            <a:extLst>
              <a:ext uri="{FF2B5EF4-FFF2-40B4-BE49-F238E27FC236}">
                <a16:creationId xmlns:a16="http://schemas.microsoft.com/office/drawing/2014/main" id="{49DC850B-179B-CE43-BB52-ED1A6A6EF5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61" name="AutoShape 8">
            <a:extLst>
              <a:ext uri="{FF2B5EF4-FFF2-40B4-BE49-F238E27FC236}">
                <a16:creationId xmlns:a16="http://schemas.microsoft.com/office/drawing/2014/main" id="{6C70777D-67BD-6A49-A037-9044CCF29B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62" name="AutoShape 9">
            <a:extLst>
              <a:ext uri="{FF2B5EF4-FFF2-40B4-BE49-F238E27FC236}">
                <a16:creationId xmlns:a16="http://schemas.microsoft.com/office/drawing/2014/main" id="{693A8DD8-935A-5B41-AED4-0C8870C24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63" name="AutoShape 10">
            <a:extLst>
              <a:ext uri="{FF2B5EF4-FFF2-40B4-BE49-F238E27FC236}">
                <a16:creationId xmlns:a16="http://schemas.microsoft.com/office/drawing/2014/main" id="{DF5C7152-E930-B848-A39B-210ACE84C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64" name="AutoShape 11">
            <a:extLst>
              <a:ext uri="{FF2B5EF4-FFF2-40B4-BE49-F238E27FC236}">
                <a16:creationId xmlns:a16="http://schemas.microsoft.com/office/drawing/2014/main" id="{16C6581A-8846-B543-9F3E-62E0CC722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65" name="AutoShape 12">
            <a:extLst>
              <a:ext uri="{FF2B5EF4-FFF2-40B4-BE49-F238E27FC236}">
                <a16:creationId xmlns:a16="http://schemas.microsoft.com/office/drawing/2014/main" id="{22B79C60-D1DE-AA46-9FEB-56FB7DA41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66" name="AutoShape 13">
            <a:extLst>
              <a:ext uri="{FF2B5EF4-FFF2-40B4-BE49-F238E27FC236}">
                <a16:creationId xmlns:a16="http://schemas.microsoft.com/office/drawing/2014/main" id="{A556FD86-9DAA-A24C-995E-58FD426A2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67" name="AutoShape 14">
            <a:extLst>
              <a:ext uri="{FF2B5EF4-FFF2-40B4-BE49-F238E27FC236}">
                <a16:creationId xmlns:a16="http://schemas.microsoft.com/office/drawing/2014/main" id="{5821A8AA-2825-4C4D-A103-F8DE9729AC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68" name="AutoShape 15">
            <a:extLst>
              <a:ext uri="{FF2B5EF4-FFF2-40B4-BE49-F238E27FC236}">
                <a16:creationId xmlns:a16="http://schemas.microsoft.com/office/drawing/2014/main" id="{AE69FD77-DB66-674F-8F6D-3AD12642BD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69" name="AutoShape 16">
            <a:extLst>
              <a:ext uri="{FF2B5EF4-FFF2-40B4-BE49-F238E27FC236}">
                <a16:creationId xmlns:a16="http://schemas.microsoft.com/office/drawing/2014/main" id="{C4567254-436B-E94E-8F37-9A1485E597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70" name="AutoShape 17">
            <a:extLst>
              <a:ext uri="{FF2B5EF4-FFF2-40B4-BE49-F238E27FC236}">
                <a16:creationId xmlns:a16="http://schemas.microsoft.com/office/drawing/2014/main" id="{58E3D6A1-EF80-C24B-8B7A-2B6C88C5A6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71" name="AutoShape 18">
            <a:extLst>
              <a:ext uri="{FF2B5EF4-FFF2-40B4-BE49-F238E27FC236}">
                <a16:creationId xmlns:a16="http://schemas.microsoft.com/office/drawing/2014/main" id="{35336EA8-C655-7A4C-9F2A-AF7DF5B157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72" name="AutoShape 19">
            <a:extLst>
              <a:ext uri="{FF2B5EF4-FFF2-40B4-BE49-F238E27FC236}">
                <a16:creationId xmlns:a16="http://schemas.microsoft.com/office/drawing/2014/main" id="{CAA26A39-89AD-B249-822C-C77AA98751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73" name="AutoShape 20">
            <a:extLst>
              <a:ext uri="{FF2B5EF4-FFF2-40B4-BE49-F238E27FC236}">
                <a16:creationId xmlns:a16="http://schemas.microsoft.com/office/drawing/2014/main" id="{6E087DC0-E441-D349-8E2D-4526A56095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74" name="AutoShape 21">
            <a:extLst>
              <a:ext uri="{FF2B5EF4-FFF2-40B4-BE49-F238E27FC236}">
                <a16:creationId xmlns:a16="http://schemas.microsoft.com/office/drawing/2014/main" id="{C288B667-4C42-8945-AB22-695B51DD07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75" name="AutoShape 22">
            <a:extLst>
              <a:ext uri="{FF2B5EF4-FFF2-40B4-BE49-F238E27FC236}">
                <a16:creationId xmlns:a16="http://schemas.microsoft.com/office/drawing/2014/main" id="{77B8244C-F545-2E4D-852F-3C25A021B5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76" name="AutoShape 23">
            <a:extLst>
              <a:ext uri="{FF2B5EF4-FFF2-40B4-BE49-F238E27FC236}">
                <a16:creationId xmlns:a16="http://schemas.microsoft.com/office/drawing/2014/main" id="{7C025B1B-E18C-6F47-951D-FEF37E094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77" name="AutoShape 24">
            <a:extLst>
              <a:ext uri="{FF2B5EF4-FFF2-40B4-BE49-F238E27FC236}">
                <a16:creationId xmlns:a16="http://schemas.microsoft.com/office/drawing/2014/main" id="{8AC5055B-D37C-394D-9ECC-479A6E6B70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78" name="AutoShape 25">
            <a:extLst>
              <a:ext uri="{FF2B5EF4-FFF2-40B4-BE49-F238E27FC236}">
                <a16:creationId xmlns:a16="http://schemas.microsoft.com/office/drawing/2014/main" id="{3AF17A93-B31D-D74A-AAD2-ED4FCFECA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79" name="AutoShape 26">
            <a:extLst>
              <a:ext uri="{FF2B5EF4-FFF2-40B4-BE49-F238E27FC236}">
                <a16:creationId xmlns:a16="http://schemas.microsoft.com/office/drawing/2014/main" id="{CDA6F906-0C78-F041-9149-E2081BEBDA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80" name="AutoShape 27">
            <a:extLst>
              <a:ext uri="{FF2B5EF4-FFF2-40B4-BE49-F238E27FC236}">
                <a16:creationId xmlns:a16="http://schemas.microsoft.com/office/drawing/2014/main" id="{6AFBB5CD-280F-994C-919C-F0679D019B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81" name="AutoShape 28">
            <a:extLst>
              <a:ext uri="{FF2B5EF4-FFF2-40B4-BE49-F238E27FC236}">
                <a16:creationId xmlns:a16="http://schemas.microsoft.com/office/drawing/2014/main" id="{281923D0-7F18-B745-AC0A-EE66DC3A8A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82" name="AutoShape 29">
            <a:extLst>
              <a:ext uri="{FF2B5EF4-FFF2-40B4-BE49-F238E27FC236}">
                <a16:creationId xmlns:a16="http://schemas.microsoft.com/office/drawing/2014/main" id="{F2FE8533-EEB5-5D4E-93F9-FE49F75374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83" name="AutoShape 30">
            <a:extLst>
              <a:ext uri="{FF2B5EF4-FFF2-40B4-BE49-F238E27FC236}">
                <a16:creationId xmlns:a16="http://schemas.microsoft.com/office/drawing/2014/main" id="{9FDAB2AE-E93A-9D4E-B304-E98D6C6FA7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84" name="AutoShape 31">
            <a:extLst>
              <a:ext uri="{FF2B5EF4-FFF2-40B4-BE49-F238E27FC236}">
                <a16:creationId xmlns:a16="http://schemas.microsoft.com/office/drawing/2014/main" id="{3E2A465A-C9B8-A34D-A92E-F10BF7C3A2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85" name="AutoShape 32">
            <a:extLst>
              <a:ext uri="{FF2B5EF4-FFF2-40B4-BE49-F238E27FC236}">
                <a16:creationId xmlns:a16="http://schemas.microsoft.com/office/drawing/2014/main" id="{7C83B834-C9CC-D44B-96ED-55A69EF67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86" name="AutoShape 33">
            <a:extLst>
              <a:ext uri="{FF2B5EF4-FFF2-40B4-BE49-F238E27FC236}">
                <a16:creationId xmlns:a16="http://schemas.microsoft.com/office/drawing/2014/main" id="{B8AAEE0C-F2C7-A041-AED6-EC557F4290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87" name="AutoShape 34">
            <a:extLst>
              <a:ext uri="{FF2B5EF4-FFF2-40B4-BE49-F238E27FC236}">
                <a16:creationId xmlns:a16="http://schemas.microsoft.com/office/drawing/2014/main" id="{C802B700-CF18-4944-990B-7AB9D24617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88" name="AutoShape 35">
            <a:extLst>
              <a:ext uri="{FF2B5EF4-FFF2-40B4-BE49-F238E27FC236}">
                <a16:creationId xmlns:a16="http://schemas.microsoft.com/office/drawing/2014/main" id="{DA7F4419-1CD9-BF48-B06F-6EB40EB5D4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89" name="AutoShape 36">
            <a:extLst>
              <a:ext uri="{FF2B5EF4-FFF2-40B4-BE49-F238E27FC236}">
                <a16:creationId xmlns:a16="http://schemas.microsoft.com/office/drawing/2014/main" id="{83BB4862-153E-A24D-99FF-5847BB60AC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90" name="AutoShape 37">
            <a:extLst>
              <a:ext uri="{FF2B5EF4-FFF2-40B4-BE49-F238E27FC236}">
                <a16:creationId xmlns:a16="http://schemas.microsoft.com/office/drawing/2014/main" id="{C75E3B80-F005-0A40-AAFB-0E3423404E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91" name="AutoShape 38">
            <a:extLst>
              <a:ext uri="{FF2B5EF4-FFF2-40B4-BE49-F238E27FC236}">
                <a16:creationId xmlns:a16="http://schemas.microsoft.com/office/drawing/2014/main" id="{5F9A3754-E835-954A-AF24-7F103CB287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92" name="AutoShape 39">
            <a:extLst>
              <a:ext uri="{FF2B5EF4-FFF2-40B4-BE49-F238E27FC236}">
                <a16:creationId xmlns:a16="http://schemas.microsoft.com/office/drawing/2014/main" id="{34741536-BAD9-E547-8209-72A17FB2AF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7772400" cy="100584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25993" name="Rectangle 40">
            <a:extLst>
              <a:ext uri="{FF2B5EF4-FFF2-40B4-BE49-F238E27FC236}">
                <a16:creationId xmlns:a16="http://schemas.microsoft.com/office/drawing/2014/main" id="{D1915D49-734F-4847-A4BF-9F35DEB6FB13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38238" y="763588"/>
            <a:ext cx="5432425" cy="3708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7209" name="Rectangle 41">
            <a:extLst>
              <a:ext uri="{FF2B5EF4-FFF2-40B4-BE49-F238E27FC236}">
                <a16:creationId xmlns:a16="http://schemas.microsoft.com/office/drawing/2014/main" id="{F7A1461F-6DF4-EA4C-A422-E5BE2B40BC21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77875" y="4776788"/>
            <a:ext cx="6154738" cy="446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/>
          </a:p>
        </p:txBody>
      </p:sp>
      <p:sp>
        <p:nvSpPr>
          <p:cNvPr id="7210" name="Rectangle 42">
            <a:extLst>
              <a:ext uri="{FF2B5EF4-FFF2-40B4-BE49-F238E27FC236}">
                <a16:creationId xmlns:a16="http://schemas.microsoft.com/office/drawing/2014/main" id="{BBBE60CF-69CD-DA4E-8F95-68D09D66A453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309938" cy="43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211" name="Rectangle 43">
            <a:extLst>
              <a:ext uri="{FF2B5EF4-FFF2-40B4-BE49-F238E27FC236}">
                <a16:creationId xmlns:a16="http://schemas.microsoft.com/office/drawing/2014/main" id="{36BBA65A-BE0E-3841-ADC1-87F551989CC0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398963" y="0"/>
            <a:ext cx="3309937" cy="439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212" name="Rectangle 44">
            <a:extLst>
              <a:ext uri="{FF2B5EF4-FFF2-40B4-BE49-F238E27FC236}">
                <a16:creationId xmlns:a16="http://schemas.microsoft.com/office/drawing/2014/main" id="{125CD070-7F8B-FA46-BA81-F6758AD43489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9555163"/>
            <a:ext cx="3309938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213" name="Rectangle 45">
            <a:extLst>
              <a:ext uri="{FF2B5EF4-FFF2-40B4-BE49-F238E27FC236}">
                <a16:creationId xmlns:a16="http://schemas.microsoft.com/office/drawing/2014/main" id="{780A8501-75BA-7749-8DE0-46CFD2222B6B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398963" y="9555163"/>
            <a:ext cx="3309937" cy="439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SzPct val="100000"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fld id="{BD6BCCEA-F3FB-594F-AD1A-79BB32E132D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45">
            <a:extLst>
              <a:ext uri="{FF2B5EF4-FFF2-40B4-BE49-F238E27FC236}">
                <a16:creationId xmlns:a16="http://schemas.microsoft.com/office/drawing/2014/main" id="{30A389C9-5F74-1544-9019-EEEC2582D504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8E17266-FEC9-394C-B466-EB18C633679F}" type="slidenum">
              <a:rPr lang="en-US" altLang="en-US" sz="1400"/>
              <a:pPr>
                <a:spcBef>
                  <a:spcPct val="0"/>
                </a:spcBef>
                <a:buClrTx/>
                <a:buFontTx/>
                <a:buNone/>
              </a:pPr>
              <a:t>1</a:t>
            </a:fld>
            <a:endParaRPr lang="en-US" altLang="en-US" sz="1400"/>
          </a:p>
        </p:txBody>
      </p:sp>
      <p:sp>
        <p:nvSpPr>
          <p:cNvPr id="126979" name="Text Box 1">
            <a:extLst>
              <a:ext uri="{FF2B5EF4-FFF2-40B4-BE49-F238E27FC236}">
                <a16:creationId xmlns:a16="http://schemas.microsoft.com/office/drawing/2014/main" id="{6AFD6A64-4EC6-314F-9914-10F3614FFFC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763588"/>
            <a:ext cx="5029200" cy="37719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6980" name="Text Box 2">
            <a:extLst>
              <a:ext uri="{FF2B5EF4-FFF2-40B4-BE49-F238E27FC236}">
                <a16:creationId xmlns:a16="http://schemas.microsoft.com/office/drawing/2014/main" id="{0761FE5D-078C-7147-A463-491295AC6E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77875" y="4776788"/>
            <a:ext cx="6213475" cy="4521200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8BC036B-3106-8241-9B28-148EDDD5B1F1}"/>
              </a:ext>
            </a:extLst>
          </p:cNvPr>
          <p:cNvSpPr/>
          <p:nvPr/>
        </p:nvSpPr>
        <p:spPr>
          <a:xfrm>
            <a:off x="0" y="0"/>
            <a:ext cx="10080625" cy="7559675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>
            <a:extLst>
              <a:ext uri="{FF2B5EF4-FFF2-40B4-BE49-F238E27FC236}">
                <a16:creationId xmlns:a16="http://schemas.microsoft.com/office/drawing/2014/main" id="{A4CB0798-47F3-7D4A-A490-99A6461FA35E}"/>
              </a:ext>
            </a:extLst>
          </p:cNvPr>
          <p:cNvSpPr/>
          <p:nvPr/>
        </p:nvSpPr>
        <p:spPr>
          <a:xfrm>
            <a:off x="71438" y="76200"/>
            <a:ext cx="9937750" cy="73771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DF940-C89D-2146-989E-A1B586F43840}"/>
              </a:ext>
            </a:extLst>
          </p:cNvPr>
          <p:cNvSpPr/>
          <p:nvPr/>
        </p:nvSpPr>
        <p:spPr>
          <a:xfrm>
            <a:off x="69850" y="1597025"/>
            <a:ext cx="9945688" cy="168433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B59D472-DDF1-6749-B737-9020BC52D716}"/>
              </a:ext>
            </a:extLst>
          </p:cNvPr>
          <p:cNvSpPr/>
          <p:nvPr/>
        </p:nvSpPr>
        <p:spPr>
          <a:xfrm>
            <a:off x="69850" y="1539875"/>
            <a:ext cx="9945688" cy="1333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995BDD-929C-984A-B590-450DDC6E08C7}"/>
              </a:ext>
            </a:extLst>
          </p:cNvPr>
          <p:cNvSpPr/>
          <p:nvPr/>
        </p:nvSpPr>
        <p:spPr>
          <a:xfrm>
            <a:off x="69850" y="3281363"/>
            <a:ext cx="9945688" cy="1222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428088" y="3527848"/>
            <a:ext cx="7056438" cy="1763924"/>
          </a:xfrm>
        </p:spPr>
        <p:txBody>
          <a:bodyPr/>
          <a:lstStyle>
            <a:lvl1pPr marL="0" indent="0" algn="ctr">
              <a:buNone/>
              <a:defRPr sz="2900">
                <a:solidFill>
                  <a:schemeClr val="tx2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04031" y="1660010"/>
            <a:ext cx="9072563" cy="1620430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>
            <a:extLst>
              <a:ext uri="{FF2B5EF4-FFF2-40B4-BE49-F238E27FC236}">
                <a16:creationId xmlns:a16="http://schemas.microsoft.com/office/drawing/2014/main" id="{684BE4DA-ACBC-3845-9DB0-3BFA0FE88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A6C1BD-F155-3742-ABB6-49DB068B4608}" type="datetime1">
              <a:rPr lang="en-US" smtClean="0"/>
              <a:t>8/10/18</a:t>
            </a:fld>
            <a:endParaRPr lang="en-US" dirty="0"/>
          </a:p>
        </p:txBody>
      </p:sp>
      <p:sp>
        <p:nvSpPr>
          <p:cNvPr id="12" name="Footer Placeholder 16">
            <a:extLst>
              <a:ext uri="{FF2B5EF4-FFF2-40B4-BE49-F238E27FC236}">
                <a16:creationId xmlns:a16="http://schemas.microsoft.com/office/drawing/2014/main" id="{58EF46EB-F2DF-FE4D-A3FA-BB35263F6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
              </a:t>
            </a:r>
            <a:endParaRPr lang="en-US" dirty="0"/>
          </a:p>
        </p:txBody>
      </p:sp>
      <p:sp>
        <p:nvSpPr>
          <p:cNvPr id="13" name="Slide Number Placeholder 28">
            <a:extLst>
              <a:ext uri="{FF2B5EF4-FFF2-40B4-BE49-F238E27FC236}">
                <a16:creationId xmlns:a16="http://schemas.microsoft.com/office/drawing/2014/main" id="{A04D6CAD-706E-DF48-9004-356558EAA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4181AF-BEDB-C24D-94FF-2233246D45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12126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8D9F8582-3BF6-A945-B27B-A5CAED292F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2F5B1B-3841-4140-BABC-4E36D5ACA554}" type="datetime1">
              <a:rPr lang="en-US" smtClean="0"/>
              <a:t>8/10/18</a:t>
            </a:fld>
            <a:endParaRPr lang="en-US" dirty="0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C51137E5-6A65-9F42-A9DB-7A1C553FD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5122B0C8-77E6-9840-AC05-1C73114AE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859484-527F-9A4A-B818-18AFBC77BF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827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8453" y="302741"/>
            <a:ext cx="2217738" cy="64502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8063" y="302740"/>
            <a:ext cx="6132380" cy="64502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5138DE97-1FB6-564D-A219-A3A5966E41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5BDEA-0F7E-9343-8666-33D2FF3A9152}" type="datetime1">
              <a:rPr lang="en-US" smtClean="0"/>
              <a:t>8/10/18</a:t>
            </a:fld>
            <a:endParaRPr lang="en-US" dirty="0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713CBA6C-0176-9D47-81FE-DC144A7F7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DD9C5897-43F1-2042-AAE7-CC3EC40C7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2998BD-D3A3-284E-A4C8-74C1CA272B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80751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503238" y="301625"/>
            <a:ext cx="9007475" cy="1198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B0EF53-A7A8-3447-819B-B32E3BC827D6}"/>
              </a:ext>
            </a:extLst>
          </p:cNvPr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28441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BA263-4D44-2741-AA01-0E8FF5910403}" type="datetime1">
              <a:rPr lang="en-US" altLang="en-US" smtClean="0"/>
              <a:t>8/10/18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533C2-0F7E-9441-AC7C-A069DA218785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321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0F20D7-BA76-A84C-A8C1-51698A3FB9CA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284412" cy="457200"/>
          </a:xfrm>
        </p:spPr>
        <p:txBody>
          <a:bodyPr/>
          <a:lstStyle>
            <a:lvl1pPr>
              <a:defRPr/>
            </a:lvl1pPr>
          </a:lstStyle>
          <a:p>
            <a:fld id="{8EB3F7AF-BE63-A64E-9FD4-CF47E96B14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8932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008063" y="1595932"/>
            <a:ext cx="8568531" cy="50397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>
            <a:extLst>
              <a:ext uri="{FF2B5EF4-FFF2-40B4-BE49-F238E27FC236}">
                <a16:creationId xmlns:a16="http://schemas.microsoft.com/office/drawing/2014/main" id="{0A266E9E-C8D8-1644-B167-2AFF5C25E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240807-36E6-E04A-B36C-2AA4AC6C5939}" type="datetime1">
              <a:rPr lang="en-US" smtClean="0"/>
              <a:t>8/10/18</a:t>
            </a:fld>
            <a:endParaRPr lang="en-US" dirty="0"/>
          </a:p>
        </p:txBody>
      </p:sp>
      <p:sp>
        <p:nvSpPr>
          <p:cNvPr id="5" name="Footer Placeholder 2">
            <a:extLst>
              <a:ext uri="{FF2B5EF4-FFF2-40B4-BE49-F238E27FC236}">
                <a16:creationId xmlns:a16="http://schemas.microsoft.com/office/drawing/2014/main" id="{CEA1DD09-C0DE-C04E-887D-72AC72444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17638288-D6BC-8741-A94C-6280B9CF1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8D5CAE-0A96-5941-90AE-20BA366572F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490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D870DB7-A9D7-134A-9FF3-FA3FB815D6CF}"/>
              </a:ext>
            </a:extLst>
          </p:cNvPr>
          <p:cNvSpPr/>
          <p:nvPr/>
        </p:nvSpPr>
        <p:spPr>
          <a:xfrm>
            <a:off x="0" y="0"/>
            <a:ext cx="10080625" cy="7559675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>
            <a:extLst>
              <a:ext uri="{FF2B5EF4-FFF2-40B4-BE49-F238E27FC236}">
                <a16:creationId xmlns:a16="http://schemas.microsoft.com/office/drawing/2014/main" id="{E6521889-B825-D044-9C14-1CFECECA5CF0}"/>
              </a:ext>
            </a:extLst>
          </p:cNvPr>
          <p:cNvSpPr/>
          <p:nvPr/>
        </p:nvSpPr>
        <p:spPr>
          <a:xfrm>
            <a:off x="72003" y="76893"/>
            <a:ext cx="9936617" cy="7376912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A40193-53C2-DC4E-B57F-0548D96FDF08}"/>
              </a:ext>
            </a:extLst>
          </p:cNvPr>
          <p:cNvSpPr/>
          <p:nvPr/>
        </p:nvSpPr>
        <p:spPr>
          <a:xfrm flipV="1">
            <a:off x="76200" y="2619375"/>
            <a:ext cx="9937750" cy="101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29BE2D-06E3-B84B-8735-70AD2774791B}"/>
              </a:ext>
            </a:extLst>
          </p:cNvPr>
          <p:cNvSpPr/>
          <p:nvPr/>
        </p:nvSpPr>
        <p:spPr>
          <a:xfrm>
            <a:off x="76200" y="2581275"/>
            <a:ext cx="9937750" cy="5080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07133B7-3A3B-CD41-A080-A3FC0DA07FA6}"/>
              </a:ext>
            </a:extLst>
          </p:cNvPr>
          <p:cNvSpPr/>
          <p:nvPr/>
        </p:nvSpPr>
        <p:spPr>
          <a:xfrm>
            <a:off x="74613" y="2720975"/>
            <a:ext cx="9939337" cy="5080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300" y="1049956"/>
            <a:ext cx="8568531" cy="1501435"/>
          </a:xfrm>
        </p:spPr>
        <p:txBody>
          <a:bodyPr/>
          <a:lstStyle>
            <a:lvl1pPr algn="l">
              <a:buNone/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300" y="2808630"/>
            <a:ext cx="8568531" cy="1475186"/>
          </a:xfrm>
        </p:spPr>
        <p:txBody>
          <a:bodyPr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D08CDE27-3BA8-FB4A-8958-E462EE305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27E329-4436-1D45-B1AF-35EEB7570AAC}" type="datetime1">
              <a:rPr lang="en-US" smtClean="0"/>
              <a:t>8/10/18</a:t>
            </a:fld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E38F536C-588A-7D4D-BAD9-EE236754D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82650" y="6804025"/>
            <a:ext cx="4410075" cy="5032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
              </a:t>
            </a:r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5D680F5B-22C6-4240-84A7-47053B4EE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1925" y="6843713"/>
            <a:ext cx="503238" cy="504825"/>
          </a:xfrm>
        </p:spPr>
        <p:txBody>
          <a:bodyPr/>
          <a:lstStyle>
            <a:lvl1pPr>
              <a:defRPr/>
            </a:lvl1pPr>
          </a:lstStyle>
          <a:p>
            <a:fld id="{2711145C-97AA-2649-9895-A3F3A968FF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01890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08063" y="1595932"/>
            <a:ext cx="4133056" cy="50397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5439337" y="1595932"/>
            <a:ext cx="4133056" cy="50397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>
            <a:extLst>
              <a:ext uri="{FF2B5EF4-FFF2-40B4-BE49-F238E27FC236}">
                <a16:creationId xmlns:a16="http://schemas.microsoft.com/office/drawing/2014/main" id="{BF87141D-1C7C-9B47-86CD-7752AAD56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B3C000-7AC7-1847-8426-BA1B0C0C0C4F}" type="datetime1">
              <a:rPr lang="en-US" smtClean="0"/>
              <a:t>8/10/18</a:t>
            </a:fld>
            <a:endParaRPr lang="en-US" dirty="0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DCFB6C2E-1822-F04C-A2D3-4ECE1C1773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22">
            <a:extLst>
              <a:ext uri="{FF2B5EF4-FFF2-40B4-BE49-F238E27FC236}">
                <a16:creationId xmlns:a16="http://schemas.microsoft.com/office/drawing/2014/main" id="{8007E1EE-1585-F645-A0BA-946C3283A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2AD336-F7DE-684F-9CD0-F8D44E9F81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3003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063" y="300987"/>
            <a:ext cx="8568531" cy="125994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8063" y="1595931"/>
            <a:ext cx="4116255" cy="839964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460339" y="1595931"/>
            <a:ext cx="4116255" cy="839964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6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008063" y="2477893"/>
            <a:ext cx="4116255" cy="42838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5460339" y="2477893"/>
            <a:ext cx="4116255" cy="42838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>
            <a:extLst>
              <a:ext uri="{FF2B5EF4-FFF2-40B4-BE49-F238E27FC236}">
                <a16:creationId xmlns:a16="http://schemas.microsoft.com/office/drawing/2014/main" id="{4289EEC9-52E1-FB45-95E3-652E7F0E8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003F70-E42C-654F-8D76-A7836F23A58F}" type="datetime1">
              <a:rPr lang="en-US" smtClean="0"/>
              <a:t>8/10/18</a:t>
            </a:fld>
            <a:endParaRPr lang="en-US" dirty="0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9E4D397F-0B23-A24B-B3C3-BD848D265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22">
            <a:extLst>
              <a:ext uri="{FF2B5EF4-FFF2-40B4-BE49-F238E27FC236}">
                <a16:creationId xmlns:a16="http://schemas.microsoft.com/office/drawing/2014/main" id="{92D4E415-EABA-5E44-A035-462A6E61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D2FF4-1807-C746-A465-6AD055C481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8621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>
            <a:extLst>
              <a:ext uri="{FF2B5EF4-FFF2-40B4-BE49-F238E27FC236}">
                <a16:creationId xmlns:a16="http://schemas.microsoft.com/office/drawing/2014/main" id="{5064AE71-D945-B848-AC46-8DC0183EBB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F86C12-27F5-0E43-ACD2-A42AFEAE73BA}" type="datetime1">
              <a:rPr lang="en-US" smtClean="0"/>
              <a:t>8/10/18</a:t>
            </a:fld>
            <a:endParaRPr lang="en-US" dirty="0"/>
          </a:p>
        </p:txBody>
      </p:sp>
      <p:sp>
        <p:nvSpPr>
          <p:cNvPr id="4" name="Footer Placeholder 2">
            <a:extLst>
              <a:ext uri="{FF2B5EF4-FFF2-40B4-BE49-F238E27FC236}">
                <a16:creationId xmlns:a16="http://schemas.microsoft.com/office/drawing/2014/main" id="{8F229535-A26D-0D4B-92EE-046708E2D7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A6CF3874-1D98-C04E-A84B-849561D55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0B61A9-F6C8-E243-90DD-B841A96A4E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7231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>
            <a:extLst>
              <a:ext uri="{FF2B5EF4-FFF2-40B4-BE49-F238E27FC236}">
                <a16:creationId xmlns:a16="http://schemas.microsoft.com/office/drawing/2014/main" id="{4A6804B6-D7C1-E74E-B7BE-7F6E4F628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E1E3C0-9D8F-874F-8849-20C3E23E1FE4}" type="datetime1">
              <a:rPr lang="en-US" smtClean="0"/>
              <a:t>8/10/18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67F883-CF4C-E744-8DDD-8DF576664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Slide Number Placeholder 22">
            <a:extLst>
              <a:ext uri="{FF2B5EF4-FFF2-40B4-BE49-F238E27FC236}">
                <a16:creationId xmlns:a16="http://schemas.microsoft.com/office/drawing/2014/main" id="{0C89886C-ED3E-4A46-8C5A-2BEAC1D698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4465E0-8325-4D46-AFB8-55ED4EBF5E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7766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98F55EA-9F78-3349-939F-5A367FFFF981}"/>
              </a:ext>
            </a:extLst>
          </p:cNvPr>
          <p:cNvSpPr/>
          <p:nvPr/>
        </p:nvSpPr>
        <p:spPr>
          <a:xfrm>
            <a:off x="0" y="0"/>
            <a:ext cx="10080625" cy="7559675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>
            <a:extLst>
              <a:ext uri="{FF2B5EF4-FFF2-40B4-BE49-F238E27FC236}">
                <a16:creationId xmlns:a16="http://schemas.microsoft.com/office/drawing/2014/main" id="{F756CFE4-AF77-734D-AE9C-AF297F900FBF}"/>
              </a:ext>
            </a:extLst>
          </p:cNvPr>
          <p:cNvSpPr/>
          <p:nvPr/>
        </p:nvSpPr>
        <p:spPr>
          <a:xfrm>
            <a:off x="69850" y="76200"/>
            <a:ext cx="9937750" cy="73787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063" y="300987"/>
            <a:ext cx="8568531" cy="1259946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008063" y="1763924"/>
            <a:ext cx="2100130" cy="4955787"/>
          </a:xfrm>
        </p:spPr>
        <p:txBody>
          <a:bodyPr/>
          <a:lstStyle>
            <a:lvl1pPr marL="0" indent="0">
              <a:buNone/>
              <a:defRPr sz="20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276203" y="1763924"/>
            <a:ext cx="6300391" cy="49557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>
            <a:extLst>
              <a:ext uri="{FF2B5EF4-FFF2-40B4-BE49-F238E27FC236}">
                <a16:creationId xmlns:a16="http://schemas.microsoft.com/office/drawing/2014/main" id="{5EF90844-B4DC-5040-AA9B-0C2F3C4E4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87E67D-8047-324B-A0B8-391018EF4168}" type="datetime1">
              <a:rPr lang="en-US" smtClean="0"/>
              <a:t>8/10/18</a:t>
            </a:fld>
            <a:endParaRPr lang="en-US" dirty="0"/>
          </a:p>
        </p:txBody>
      </p:sp>
      <p:sp>
        <p:nvSpPr>
          <p:cNvPr id="8" name="Footer Placeholder 5">
            <a:extLst>
              <a:ext uri="{FF2B5EF4-FFF2-40B4-BE49-F238E27FC236}">
                <a16:creationId xmlns:a16="http://schemas.microsoft.com/office/drawing/2014/main" id="{9FD4FCDC-BB73-DF49-B9AB-07A09C85E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6">
            <a:extLst>
              <a:ext uri="{FF2B5EF4-FFF2-40B4-BE49-F238E27FC236}">
                <a16:creationId xmlns:a16="http://schemas.microsoft.com/office/drawing/2014/main" id="{EF748980-B470-CA41-BD52-4383D3180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54036E-2756-5842-A249-A89ECAADD4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788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DDDC1DF-6144-1845-B4A2-9095D0ECF959}"/>
              </a:ext>
            </a:extLst>
          </p:cNvPr>
          <p:cNvSpPr/>
          <p:nvPr/>
        </p:nvSpPr>
        <p:spPr>
          <a:xfrm flipV="1">
            <a:off x="74613" y="5162550"/>
            <a:ext cx="9929812" cy="101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2AB4270-D0AC-5E42-B2CA-4F9FD1006DF1}"/>
              </a:ext>
            </a:extLst>
          </p:cNvPr>
          <p:cNvSpPr/>
          <p:nvPr/>
        </p:nvSpPr>
        <p:spPr>
          <a:xfrm>
            <a:off x="76200" y="5126038"/>
            <a:ext cx="9928225" cy="5080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A5E4BD-1D67-C344-B980-50186F18A624}"/>
              </a:ext>
            </a:extLst>
          </p:cNvPr>
          <p:cNvSpPr/>
          <p:nvPr/>
        </p:nvSpPr>
        <p:spPr>
          <a:xfrm>
            <a:off x="76200" y="5260975"/>
            <a:ext cx="9928225" cy="5397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8063" y="5401949"/>
            <a:ext cx="8064500" cy="575726"/>
          </a:xfrm>
        </p:spPr>
        <p:txBody>
          <a:bodyPr anchor="ctr">
            <a:noAutofit/>
          </a:bodyPr>
          <a:lstStyle>
            <a:lvl1pPr algn="l">
              <a:buNone/>
              <a:defRPr sz="31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8063" y="6003013"/>
            <a:ext cx="8064500" cy="755968"/>
          </a:xfrm>
        </p:spPr>
        <p:txBody>
          <a:bodyPr/>
          <a:lstStyle>
            <a:lvl1pPr marL="0" indent="0">
              <a:buFontTx/>
              <a:buNone/>
              <a:defRPr sz="18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305" y="73497"/>
            <a:ext cx="9923940" cy="5050283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5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>
            <a:extLst>
              <a:ext uri="{FF2B5EF4-FFF2-40B4-BE49-F238E27FC236}">
                <a16:creationId xmlns:a16="http://schemas.microsoft.com/office/drawing/2014/main" id="{935D2129-BF74-E246-8A01-A5C8582A9B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24CEE-043B-FC43-A1FB-68853D0BA885}" type="datetime1">
              <a:rPr lang="en-US" smtClean="0"/>
              <a:t>8/10/18</a:t>
            </a:fld>
            <a:endParaRPr lang="en-US" dirty="0"/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C1DB1B52-D423-4B4D-88FB-DB86DD15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08063" y="6804025"/>
            <a:ext cx="4284662" cy="5032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E47DCB7F-F982-B042-BB74-D5A0BEACA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1925" y="6843713"/>
            <a:ext cx="503238" cy="504825"/>
          </a:xfrm>
        </p:spPr>
        <p:txBody>
          <a:bodyPr/>
          <a:lstStyle>
            <a:lvl1pPr>
              <a:defRPr/>
            </a:lvl1pPr>
          </a:lstStyle>
          <a:p>
            <a:fld id="{650ECA7D-B40A-D245-8940-9E68A23AF5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8685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C42B326-4EE8-374A-9627-EFE3BBC624DE}"/>
              </a:ext>
            </a:extLst>
          </p:cNvPr>
          <p:cNvSpPr/>
          <p:nvPr/>
        </p:nvSpPr>
        <p:spPr>
          <a:xfrm>
            <a:off x="0" y="0"/>
            <a:ext cx="10080625" cy="7559675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>
            <a:extLst>
              <a:ext uri="{FF2B5EF4-FFF2-40B4-BE49-F238E27FC236}">
                <a16:creationId xmlns:a16="http://schemas.microsoft.com/office/drawing/2014/main" id="{482F1B4A-2294-F44A-A245-5FEE406C2C0A}"/>
              </a:ext>
            </a:extLst>
          </p:cNvPr>
          <p:cNvSpPr/>
          <p:nvPr/>
        </p:nvSpPr>
        <p:spPr>
          <a:xfrm>
            <a:off x="69850" y="76200"/>
            <a:ext cx="9937750" cy="73787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>
            <a:extLst>
              <a:ext uri="{FF2B5EF4-FFF2-40B4-BE49-F238E27FC236}">
                <a16:creationId xmlns:a16="http://schemas.microsoft.com/office/drawing/2014/main" id="{683CA210-8F97-A647-9284-A98BB108BAA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08063" y="303213"/>
            <a:ext cx="8569325" cy="1258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94" tIns="50397" rIns="100794" bIns="100794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>
            <a:extLst>
              <a:ext uri="{FF2B5EF4-FFF2-40B4-BE49-F238E27FC236}">
                <a16:creationId xmlns:a16="http://schemas.microsoft.com/office/drawing/2014/main" id="{C860BB22-374D-BE49-A83D-39E884D7619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08063" y="1595438"/>
            <a:ext cx="8569325" cy="504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0794" tIns="50397" rIns="100794" bIns="503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844373A6-0C5E-D041-A719-5B47BFF5E5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04025" y="6824663"/>
            <a:ext cx="2730500" cy="525462"/>
          </a:xfrm>
          <a:prstGeom prst="rect">
            <a:avLst/>
          </a:prstGeom>
        </p:spPr>
        <p:txBody>
          <a:bodyPr lIns="100794" tIns="50397" rIns="100794" bIns="50397" anchor="ctr" anchorCtr="0"/>
          <a:lstStyle>
            <a:lvl1pPr algn="r" eaLnBrk="1" latinLnBrk="0" hangingPunct="1">
              <a:defRPr kumimoji="0" sz="15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8564A4B-2A62-C34C-B7F0-0747320284CA}" type="datetime1">
              <a:rPr lang="en-US" smtClean="0"/>
              <a:t>8/10/18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69703E-518F-884D-BFBC-14BF9EF845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08063" y="6804025"/>
            <a:ext cx="4368800" cy="503238"/>
          </a:xfrm>
          <a:prstGeom prst="rect">
            <a:avLst/>
          </a:prstGeom>
        </p:spPr>
        <p:txBody>
          <a:bodyPr lIns="100794" tIns="50397" rIns="100794" bIns="50397" anchor="ctr" anchorCtr="0"/>
          <a:lstStyle>
            <a:lvl1pPr eaLnBrk="1" latinLnBrk="0" hangingPunct="1">
              <a:defRPr kumimoji="0" sz="15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en-US"/>
              <a:t>
              </a:t>
            </a:r>
            <a:endParaRPr lang="en-US" dirty="0"/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7645D534-F452-E94F-BCC7-A189AF1969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1925" y="6845300"/>
            <a:ext cx="503238" cy="504825"/>
          </a:xfrm>
          <a:prstGeom prst="ellipse">
            <a:avLst/>
          </a:prstGeom>
          <a:solidFill>
            <a:schemeClr val="accent1"/>
          </a:solidFill>
        </p:spPr>
        <p:txBody>
          <a:bodyPr vert="horz" wrap="none" lIns="0" tIns="0" rIns="0" bIns="0" numCol="1" anchor="ctr" anchorCtr="1" compatLnSpc="1">
            <a:prstTxWarp prst="textNoShape">
              <a:avLst/>
            </a:prstTxWarp>
            <a:noAutofit/>
          </a:bodyPr>
          <a:lstStyle>
            <a:lvl1pPr algn="ctr" eaLnBrk="1" hangingPunct="1">
              <a:defRPr sz="1500">
                <a:solidFill>
                  <a:srgbClr val="FFFFFF"/>
                </a:solidFill>
                <a:latin typeface="Franklin Gothic Book" panose="020B0503020102020204" pitchFamily="34" charset="0"/>
              </a:defRPr>
            </a:lvl1pPr>
          </a:lstStyle>
          <a:p>
            <a:fld id="{72181AA5-1325-D040-94FF-97E92062A8F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94" r:id="rId1"/>
    <p:sldLayoutId id="2147485987" r:id="rId2"/>
    <p:sldLayoutId id="2147485995" r:id="rId3"/>
    <p:sldLayoutId id="2147485988" r:id="rId4"/>
    <p:sldLayoutId id="2147485989" r:id="rId5"/>
    <p:sldLayoutId id="2147485990" r:id="rId6"/>
    <p:sldLayoutId id="2147485991" r:id="rId7"/>
    <p:sldLayoutId id="2147485996" r:id="rId8"/>
    <p:sldLayoutId id="2147485997" r:id="rId9"/>
    <p:sldLayoutId id="2147485992" r:id="rId10"/>
    <p:sldLayoutId id="2147485993" r:id="rId11"/>
    <p:sldLayoutId id="2147485998" r:id="rId12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Book" pitchFamily="34" charset="0"/>
        </a:defRPr>
      </a:lvl9pPr>
    </p:titleStyle>
    <p:bodyStyle>
      <a:lvl1pPr marL="301625" indent="-301625" algn="l" rtl="0" eaLnBrk="0" fontAlgn="base" hangingPunct="0">
        <a:spcBef>
          <a:spcPts val="638"/>
        </a:spcBef>
        <a:spcAft>
          <a:spcPct val="0"/>
        </a:spcAft>
        <a:buClr>
          <a:schemeClr val="accent1"/>
        </a:buClr>
        <a:buSzPct val="85000"/>
        <a:buFont typeface="Wingdings 2" pitchFamily="2" charset="2"/>
        <a:buChar char="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03250" indent="-250825" algn="l" rtl="0" eaLnBrk="0" fontAlgn="base" hangingPunct="0">
        <a:spcBef>
          <a:spcPts val="413"/>
        </a:spcBef>
        <a:spcAft>
          <a:spcPct val="0"/>
        </a:spcAft>
        <a:buClr>
          <a:schemeClr val="accent2"/>
        </a:buClr>
        <a:buSzPct val="85000"/>
        <a:buFont typeface="Wingdings 2" pitchFamily="2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06463" indent="-250825" algn="l" rtl="0" eaLnBrk="0" fontAlgn="base" hangingPunct="0">
        <a:spcBef>
          <a:spcPts val="413"/>
        </a:spcBef>
        <a:spcAft>
          <a:spcPct val="0"/>
        </a:spcAft>
        <a:buClr>
          <a:srgbClr val="B2C1DB"/>
        </a:buClr>
        <a:buSzPct val="85000"/>
        <a:buFont typeface="Wingdings 2" pitchFamily="2" charset="2"/>
        <a:buChar char="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8088" indent="-250825" algn="l" rtl="0" eaLnBrk="0" fontAlgn="base" hangingPunct="0">
        <a:spcBef>
          <a:spcPts val="413"/>
        </a:spcBef>
        <a:spcAft>
          <a:spcPct val="0"/>
        </a:spcAft>
        <a:buClr>
          <a:srgbClr val="9BBB59"/>
        </a:buClr>
        <a:buSzPct val="80000"/>
        <a:buFont typeface="Wingdings 2" pitchFamily="2" charset="2"/>
        <a:buChar char="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511300" indent="-250825" algn="l" rtl="0" eaLnBrk="0" fontAlgn="base" hangingPunct="0">
        <a:spcBef>
          <a:spcPts val="413"/>
        </a:spcBef>
        <a:spcAft>
          <a:spcPct val="0"/>
        </a:spcAft>
        <a:buClr>
          <a:srgbClr val="9BBB59"/>
        </a:buClr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814298" indent="-251986" algn="l" rtl="0" eaLnBrk="1" latinLnBrk="0" hangingPunct="1">
        <a:spcBef>
          <a:spcPts val="408"/>
        </a:spcBef>
        <a:buClr>
          <a:schemeClr val="accent3"/>
        </a:buClr>
        <a:buChar char="•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116681" indent="-251986" algn="l" rtl="0" eaLnBrk="1" latinLnBrk="0" hangingPunct="1">
        <a:spcBef>
          <a:spcPts val="408"/>
        </a:spcBef>
        <a:buClr>
          <a:schemeClr val="accent2"/>
        </a:buClr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2419063" indent="-251986" algn="l" rtl="0" eaLnBrk="1" latinLnBrk="0" hangingPunct="1">
        <a:spcBef>
          <a:spcPts val="408"/>
        </a:spcBef>
        <a:buClr>
          <a:schemeClr val="accent1">
            <a:tint val="60000"/>
          </a:schemeClr>
        </a:buClr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721446" indent="-251986" algn="l" rtl="0" eaLnBrk="1" latinLnBrk="0" hangingPunct="1">
        <a:spcBef>
          <a:spcPts val="408"/>
        </a:spcBef>
        <a:buClr>
          <a:schemeClr val="accent2">
            <a:tint val="60000"/>
          </a:schemeClr>
        </a:buClr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is.temple.edu/~wangp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elective.pku.edu.cn/elective2008/edu/pku/stu/elective/controller/courseDetail/getCourseDetail.do?kclx=BK&amp;course_seq_no=BZ1718304833690_10397" TargetMode="External"/><Relationship Id="rId2" Type="http://schemas.openxmlformats.org/officeDocument/2006/relationships/hyperlink" Target="http://summer.pku.edu.cn/teaching_rule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syllabus-cn.doc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AGI-NARS-2018-7.pptx" TargetMode="External"/><Relationship Id="rId3" Type="http://schemas.openxmlformats.org/officeDocument/2006/relationships/hyperlink" Target="AGI-NARS-2018-2.pptx" TargetMode="External"/><Relationship Id="rId7" Type="http://schemas.openxmlformats.org/officeDocument/2006/relationships/hyperlink" Target="AGI-NARS-2018-6.pptx" TargetMode="External"/><Relationship Id="rId2" Type="http://schemas.openxmlformats.org/officeDocument/2006/relationships/hyperlink" Target="AGI-NARS-2018-1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AGI-NARS-2018-5.pptx" TargetMode="External"/><Relationship Id="rId5" Type="http://schemas.openxmlformats.org/officeDocument/2006/relationships/hyperlink" Target="AGI-NARS-2018-4.pptx" TargetMode="External"/><Relationship Id="rId4" Type="http://schemas.openxmlformats.org/officeDocument/2006/relationships/hyperlink" Target="AGI-NARS-2018-3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>
            <a:extLst>
              <a:ext uri="{FF2B5EF4-FFF2-40B4-BE49-F238E27FC236}">
                <a16:creationId xmlns:a16="http://schemas.microsoft.com/office/drawing/2014/main" id="{06295478-85BA-1045-98AC-9432A4ADDA52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849313" y="1112838"/>
            <a:ext cx="8280400" cy="5426075"/>
          </a:xfrm>
        </p:spPr>
        <p:txBody>
          <a:bodyPr tIns="52920">
            <a:normAutofit/>
          </a:bodyPr>
          <a:lstStyle/>
          <a:p>
            <a:pPr marL="0" indent="0" algn="ctr" defTabSz="503238" eaLnBrk="1" fontAlgn="auto" hangingPunct="1">
              <a:spcBef>
                <a:spcPts val="639"/>
              </a:spcBef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zh-CN" altLang="en-US" sz="6000" b="1" dirty="0">
                <a:solidFill>
                  <a:srgbClr val="404040"/>
                </a:solidFill>
                <a:latin typeface="SimSun" pitchFamily="2" charset="-122"/>
              </a:rPr>
              <a:t>通用人工智能和</a:t>
            </a:r>
            <a:endParaRPr lang="en-US" altLang="zh-CN" sz="6000" b="1" dirty="0">
              <a:solidFill>
                <a:srgbClr val="404040"/>
              </a:solidFill>
              <a:latin typeface="SimSun" pitchFamily="2" charset="-122"/>
            </a:endParaRPr>
          </a:p>
          <a:p>
            <a:pPr marL="0" indent="0" algn="ctr" defTabSz="503238" eaLnBrk="1" fontAlgn="auto" hangingPunct="1">
              <a:spcBef>
                <a:spcPts val="639"/>
              </a:spcBef>
              <a:spcAft>
                <a:spcPts val="0"/>
              </a:spcAft>
              <a:buFont typeface="Wingdings 3" pitchFamily="18" charset="2"/>
              <a:buNone/>
              <a:defRPr/>
            </a:pPr>
            <a:r>
              <a:rPr lang="zh-CN" altLang="en-US" sz="6000" b="1" dirty="0">
                <a:solidFill>
                  <a:srgbClr val="404040"/>
                </a:solidFill>
                <a:latin typeface="SimSun" pitchFamily="2" charset="-122"/>
              </a:rPr>
              <a:t>非公理推理系统</a:t>
            </a:r>
            <a:endParaRPr lang="en-US" altLang="en-US" sz="6000" b="1" dirty="0">
              <a:solidFill>
                <a:srgbClr val="404040"/>
              </a:solidFill>
            </a:endParaRPr>
          </a:p>
          <a:p>
            <a:pPr marL="0" indent="0" algn="ctr" defTabSz="503238" eaLnBrk="1" fontAlgn="auto" hangingPunct="1">
              <a:lnSpc>
                <a:spcPct val="93000"/>
              </a:lnSpc>
              <a:spcBef>
                <a:spcPts val="639"/>
              </a:spcBef>
              <a:spcAft>
                <a:spcPts val="0"/>
              </a:spcAft>
              <a:buClrTx/>
              <a:buFontTx/>
              <a:buNone/>
              <a:defRPr/>
            </a:pPr>
            <a:endParaRPr lang="en-US" altLang="zh-CN" sz="2800" dirty="0">
              <a:latin typeface="+mn-ea"/>
            </a:endParaRPr>
          </a:p>
          <a:p>
            <a:pPr marL="0" indent="0" algn="ctr" defTabSz="503238" eaLnBrk="1" fontAlgn="auto" hangingPunct="1">
              <a:lnSpc>
                <a:spcPct val="93000"/>
              </a:lnSpc>
              <a:spcBef>
                <a:spcPts val="639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zh-CN" altLang="en-US" sz="2800" dirty="0">
                <a:latin typeface="+mn-ea"/>
              </a:rPr>
              <a:t>王培</a:t>
            </a:r>
          </a:p>
          <a:p>
            <a:pPr marL="0" indent="0" algn="ctr" defTabSz="503238" eaLnBrk="1" fontAlgn="auto" hangingPunct="1">
              <a:lnSpc>
                <a:spcPct val="93000"/>
              </a:lnSpc>
              <a:spcBef>
                <a:spcPts val="639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zh-CN" altLang="en-US" sz="2800" dirty="0">
                <a:latin typeface="+mn-ea"/>
              </a:rPr>
              <a:t>美国天普大学计算机和信息科学系</a:t>
            </a:r>
          </a:p>
          <a:p>
            <a:pPr marL="0" indent="0" algn="ctr" defTabSz="503238" eaLnBrk="1" fontAlgn="auto" hangingPunct="1">
              <a:spcBef>
                <a:spcPts val="639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en-US" altLang="zh-CN" sz="2800" i="1" dirty="0">
                <a:solidFill>
                  <a:srgbClr val="404040"/>
                </a:solidFill>
                <a:latin typeface="+mn-ea"/>
                <a:hlinkClick r:id="rId3"/>
              </a:rPr>
              <a:t>https://cis.temple.edu/~wangp/</a:t>
            </a:r>
            <a:endParaRPr lang="zh-CN" altLang="en-US" sz="2800" i="1" dirty="0">
              <a:solidFill>
                <a:srgbClr val="404040"/>
              </a:solidFill>
              <a:latin typeface="+mn-ea"/>
            </a:endParaRPr>
          </a:p>
          <a:p>
            <a:pPr marL="0" indent="0" algn="ctr" defTabSz="503238" eaLnBrk="1" fontAlgn="auto" hangingPunct="1">
              <a:lnSpc>
                <a:spcPct val="93000"/>
              </a:lnSpc>
              <a:spcBef>
                <a:spcPts val="639"/>
              </a:spcBef>
              <a:spcAft>
                <a:spcPts val="0"/>
              </a:spcAft>
              <a:buClrTx/>
              <a:buFontTx/>
              <a:buNone/>
              <a:defRPr/>
            </a:pPr>
            <a:endParaRPr lang="zh-CN" altLang="en-US" sz="2800" i="1" dirty="0">
              <a:solidFill>
                <a:srgbClr val="404040"/>
              </a:solidFill>
              <a:latin typeface="+mn-ea"/>
            </a:endParaRPr>
          </a:p>
          <a:p>
            <a:pPr marL="0" indent="0" algn="ctr" defTabSz="503238" eaLnBrk="1" fontAlgn="auto" hangingPunct="1">
              <a:lnSpc>
                <a:spcPct val="93000"/>
              </a:lnSpc>
              <a:spcBef>
                <a:spcPts val="639"/>
              </a:spcBef>
              <a:spcAft>
                <a:spcPts val="0"/>
              </a:spcAft>
              <a:buClrTx/>
              <a:buFontTx/>
              <a:buNone/>
              <a:defRPr/>
            </a:pPr>
            <a:r>
              <a:rPr lang="zh-CN" altLang="en-US" sz="2800" dirty="0">
                <a:latin typeface="+mn-ea"/>
              </a:rPr>
              <a:t>201</a:t>
            </a:r>
            <a:r>
              <a:rPr lang="en-US" altLang="zh-CN" sz="2800" dirty="0">
                <a:latin typeface="+mn-ea"/>
              </a:rPr>
              <a:t>8</a:t>
            </a:r>
            <a:r>
              <a:rPr lang="zh-CN" altLang="en-US" sz="2800" dirty="0">
                <a:latin typeface="+mn-ea"/>
              </a:rPr>
              <a:t>年夏	</a:t>
            </a:r>
            <a:r>
              <a:rPr lang="en-US" altLang="zh-CN" sz="2800" dirty="0">
                <a:latin typeface="+mn-ea"/>
              </a:rPr>
              <a:t>	</a:t>
            </a:r>
            <a:r>
              <a:rPr lang="zh-Hans" altLang="en-US" sz="2800" dirty="0">
                <a:latin typeface="+mn-ea"/>
              </a:rPr>
              <a:t>北京大学</a:t>
            </a:r>
            <a:endParaRPr lang="zh-CN" altLang="en-US" sz="2800" dirty="0">
              <a:latin typeface="+mn-ea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7" name="Title 1">
            <a:extLst>
              <a:ext uri="{FF2B5EF4-FFF2-40B4-BE49-F238E27FC236}">
                <a16:creationId xmlns:a16="http://schemas.microsoft.com/office/drawing/2014/main" id="{BA8C8206-DBA2-294A-9742-BA41463995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063" y="1036637"/>
            <a:ext cx="8569325" cy="1258887"/>
          </a:xfrm>
        </p:spPr>
        <p:txBody>
          <a:bodyPr/>
          <a:lstStyle/>
          <a:p>
            <a:pPr algn="ctr"/>
            <a:r>
              <a:rPr lang="zh-CN" altLang="en-US" sz="5400" dirty="0">
                <a:cs typeface="幼圆"/>
              </a:rPr>
              <a:t>课程信息</a:t>
            </a:r>
            <a:endParaRPr lang="en-US" altLang="en-US" sz="5400" dirty="0"/>
          </a:p>
        </p:txBody>
      </p:sp>
      <p:sp>
        <p:nvSpPr>
          <p:cNvPr id="254978" name="Content Placeholder 2">
            <a:extLst>
              <a:ext uri="{FF2B5EF4-FFF2-40B4-BE49-F238E27FC236}">
                <a16:creationId xmlns:a16="http://schemas.microsoft.com/office/drawing/2014/main" id="{715259B0-93B8-5A4B-AE70-3C7894D9CBC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08063" y="2865436"/>
            <a:ext cx="8569325" cy="3770313"/>
          </a:xfrm>
        </p:spPr>
        <p:txBody>
          <a:bodyPr/>
          <a:lstStyle/>
          <a:p>
            <a:pPr algn="ctr"/>
            <a:r>
              <a:rPr lang="zh-CN" altLang="en-US" sz="3200" dirty="0">
                <a:hlinkClick r:id="rId2"/>
              </a:rPr>
              <a:t>教学规章</a:t>
            </a:r>
            <a:endParaRPr lang="en-US" altLang="zh-CN" sz="3200" dirty="0"/>
          </a:p>
          <a:p>
            <a:pPr algn="ctr"/>
            <a:r>
              <a:rPr lang="zh-CN" altLang="en-US" sz="3200" dirty="0">
                <a:hlinkClick r:id="rId3"/>
              </a:rPr>
              <a:t>详细信息</a:t>
            </a:r>
            <a:endParaRPr lang="en-US" altLang="zh-CN" sz="3200" dirty="0"/>
          </a:p>
          <a:p>
            <a:pPr algn="ctr"/>
            <a:r>
              <a:rPr lang="zh-CN" altLang="en-US" sz="3200" dirty="0">
                <a:hlinkClick r:id="rId4"/>
              </a:rPr>
              <a:t>教学大纲</a:t>
            </a:r>
            <a:endParaRPr lang="en-US" altLang="zh-CN" sz="3200" dirty="0"/>
          </a:p>
        </p:txBody>
      </p:sp>
    </p:spTree>
    <p:extLst>
      <p:ext uri="{BB962C8B-B14F-4D97-AF65-F5344CB8AC3E}">
        <p14:creationId xmlns:p14="http://schemas.microsoft.com/office/powerpoint/2010/main" val="1612002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7" name="Title 1">
            <a:extLst>
              <a:ext uri="{FF2B5EF4-FFF2-40B4-BE49-F238E27FC236}">
                <a16:creationId xmlns:a16="http://schemas.microsoft.com/office/drawing/2014/main" id="{BA8C8206-DBA2-294A-9742-BA4146399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 sz="5400" dirty="0">
                <a:cs typeface="幼圆"/>
              </a:rPr>
              <a:t>讲义目录</a:t>
            </a:r>
            <a:endParaRPr lang="en-US" altLang="en-US" sz="5400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0F77C65-F903-2246-B39A-A798DA248A23}"/>
              </a:ext>
            </a:extLst>
          </p:cNvPr>
          <p:cNvSpPr>
            <a:spLocks noGrp="1" noChangeArrowheads="1"/>
          </p:cNvSpPr>
          <p:nvPr>
            <p:ph sz="quarter" idx="1"/>
          </p:nvPr>
        </p:nvSpPr>
        <p:spPr>
          <a:xfrm>
            <a:off x="1306513" y="1874838"/>
            <a:ext cx="6019800" cy="5105399"/>
          </a:xfrm>
        </p:spPr>
        <p:txBody>
          <a:bodyPr>
            <a:normAutofit/>
          </a:bodyPr>
          <a:lstStyle/>
          <a:p>
            <a:pPr marL="514350" indent="-514350" eaLnBrk="1" fontAlgn="auto" hangingPunct="1">
              <a:spcBef>
                <a:spcPts val="1100"/>
              </a:spcBef>
              <a:spcAft>
                <a:spcPts val="0"/>
              </a:spcAft>
              <a:buFont typeface="Trebuchet MS" pitchFamily="34" charset="0"/>
              <a:buAutoNum type="arabicPeriod"/>
              <a:defRPr/>
            </a:pPr>
            <a:r>
              <a:rPr lang="zh-CN" altLang="en-US" sz="3200" dirty="0">
                <a:hlinkClick r:id="rId2"/>
              </a:rPr>
              <a:t>智能：研究目标与战略</a:t>
            </a:r>
            <a:endParaRPr lang="en-US" altLang="en-US" sz="3200" dirty="0"/>
          </a:p>
          <a:p>
            <a:pPr marL="514350" indent="-514350" eaLnBrk="1" fontAlgn="auto" hangingPunct="1">
              <a:spcBef>
                <a:spcPts val="1100"/>
              </a:spcBef>
              <a:spcAft>
                <a:spcPts val="0"/>
              </a:spcAft>
              <a:buFont typeface="Trebuchet MS" pitchFamily="34" charset="0"/>
              <a:buAutoNum type="arabicPeriod"/>
              <a:defRPr/>
            </a:pPr>
            <a:r>
              <a:rPr lang="zh-CN" altLang="en-US" sz="3200" dirty="0">
                <a:hlinkClick r:id="rId3"/>
              </a:rPr>
              <a:t>语义学：意义与真值</a:t>
            </a:r>
            <a:endParaRPr lang="en-US" altLang="en-US" sz="3200" dirty="0"/>
          </a:p>
          <a:p>
            <a:pPr marL="514350" indent="-514350" eaLnBrk="1" fontAlgn="auto" hangingPunct="1">
              <a:spcBef>
                <a:spcPts val="1100"/>
              </a:spcBef>
              <a:spcAft>
                <a:spcPts val="0"/>
              </a:spcAft>
              <a:buFont typeface="Trebuchet MS" pitchFamily="34" charset="0"/>
              <a:buAutoNum type="arabicPeriod"/>
              <a:defRPr/>
            </a:pPr>
            <a:r>
              <a:rPr lang="zh-CN" altLang="en-US" sz="3200" dirty="0">
                <a:hlinkClick r:id="rId4"/>
              </a:rPr>
              <a:t>非公理逻辑最简版</a:t>
            </a:r>
            <a:endParaRPr lang="en-US" altLang="en-US" sz="3200" dirty="0"/>
          </a:p>
          <a:p>
            <a:pPr marL="514350" indent="-514350" eaLnBrk="1" fontAlgn="auto" hangingPunct="1">
              <a:spcBef>
                <a:spcPts val="1100"/>
              </a:spcBef>
              <a:spcAft>
                <a:spcPts val="0"/>
              </a:spcAft>
              <a:buFont typeface="Trebuchet MS" pitchFamily="34" charset="0"/>
              <a:buAutoNum type="arabicPeriod"/>
              <a:defRPr/>
            </a:pPr>
            <a:r>
              <a:rPr lang="zh-CN" altLang="en-US" sz="3200" dirty="0">
                <a:hlinkClick r:id="rId5"/>
              </a:rPr>
              <a:t>非公理推理系统最简版</a:t>
            </a:r>
            <a:endParaRPr lang="en-US" altLang="en-US" sz="3200" dirty="0"/>
          </a:p>
          <a:p>
            <a:pPr marL="514350" indent="-514350" eaLnBrk="1" fontAlgn="auto" hangingPunct="1">
              <a:spcBef>
                <a:spcPts val="1100"/>
              </a:spcBef>
              <a:spcAft>
                <a:spcPts val="0"/>
              </a:spcAft>
              <a:buFont typeface="Trebuchet MS" pitchFamily="34" charset="0"/>
              <a:buAutoNum type="arabicPeriod"/>
              <a:defRPr/>
            </a:pPr>
            <a:r>
              <a:rPr lang="zh-CN" altLang="en-US" sz="3200" dirty="0">
                <a:hlinkClick r:id="rId6"/>
              </a:rPr>
              <a:t>词项及其结构</a:t>
            </a:r>
            <a:endParaRPr lang="en-US" altLang="en-US" sz="3200" dirty="0"/>
          </a:p>
          <a:p>
            <a:pPr marL="514350" indent="-514350" eaLnBrk="1" fontAlgn="auto" hangingPunct="1">
              <a:spcBef>
                <a:spcPts val="1100"/>
              </a:spcBef>
              <a:spcAft>
                <a:spcPts val="0"/>
              </a:spcAft>
              <a:buFont typeface="Trebuchet MS" pitchFamily="34" charset="0"/>
              <a:buAutoNum type="arabicPeriod"/>
              <a:defRPr/>
            </a:pPr>
            <a:r>
              <a:rPr lang="zh-CN" altLang="en-US" sz="3200" dirty="0">
                <a:hlinkClick r:id="rId7"/>
              </a:rPr>
              <a:t>陈述及其扩展</a:t>
            </a:r>
            <a:endParaRPr lang="en-US" altLang="en-US" sz="3200" dirty="0"/>
          </a:p>
          <a:p>
            <a:pPr marL="514350" indent="-514350" eaLnBrk="1" fontAlgn="auto" hangingPunct="1">
              <a:spcBef>
                <a:spcPts val="1100"/>
              </a:spcBef>
              <a:spcAft>
                <a:spcPts val="0"/>
              </a:spcAft>
              <a:buFont typeface="Trebuchet MS" pitchFamily="34" charset="0"/>
              <a:buAutoNum type="arabicPeriod"/>
              <a:defRPr/>
            </a:pPr>
            <a:r>
              <a:rPr lang="zh-CN" altLang="en-US" sz="3200" dirty="0">
                <a:hlinkClick r:id="rId8"/>
              </a:rPr>
              <a:t>经验与通讯</a:t>
            </a:r>
            <a:endParaRPr lang="en-US" altLang="en-US" sz="3200" dirty="0"/>
          </a:p>
          <a:p>
            <a:pPr marL="514350" indent="-514350" eaLnBrk="1" fontAlgn="auto" hangingPunct="1">
              <a:spcBef>
                <a:spcPts val="1100"/>
              </a:spcBef>
              <a:spcAft>
                <a:spcPts val="0"/>
              </a:spcAft>
              <a:buFont typeface="Trebuchet MS" pitchFamily="34" charset="0"/>
              <a:buAutoNum type="arabicPeriod"/>
              <a:defRPr/>
            </a:pPr>
            <a:r>
              <a:rPr lang="zh-CN" altLang="en-US" sz="3200" dirty="0">
                <a:hlinkClick r:id="rId3"/>
              </a:rPr>
              <a:t>总结和比较</a:t>
            </a: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9539057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39026</TotalTime>
  <Words>78</Words>
  <Application>Microsoft Macintosh PowerPoint</Application>
  <PresentationFormat>Custom</PresentationFormat>
  <Paragraphs>22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5" baseType="lpstr">
      <vt:lpstr>Arial Unicode MS</vt:lpstr>
      <vt:lpstr>宋体</vt:lpstr>
      <vt:lpstr>宋体</vt:lpstr>
      <vt:lpstr>幼圆</vt:lpstr>
      <vt:lpstr>Arial</vt:lpstr>
      <vt:lpstr>Franklin Gothic Book</vt:lpstr>
      <vt:lpstr>Perpetua</vt:lpstr>
      <vt:lpstr>Times New Roman</vt:lpstr>
      <vt:lpstr>Trebuchet MS</vt:lpstr>
      <vt:lpstr>Wingdings 2</vt:lpstr>
      <vt:lpstr>Wingdings 3</vt:lpstr>
      <vt:lpstr>Equity</vt:lpstr>
      <vt:lpstr>PowerPoint Presentation</vt:lpstr>
      <vt:lpstr>课程信息</vt:lpstr>
      <vt:lpstr>讲义目录</vt:lpstr>
    </vt:vector>
  </TitlesOfParts>
  <LinksUpToDate>false</LinksUpToDate>
  <SharedDoc>false</SharedDoc>
  <HyperlinksChanged>false</HyperlinksChanged>
  <AppVersion>16.0015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Pei Wang</dc:creator>
  <cp:lastModifiedBy>PEI WANG</cp:lastModifiedBy>
  <cp:revision>211</cp:revision>
  <cp:lastPrinted>1601-01-01T00:00:00Z</cp:lastPrinted>
  <dcterms:created xsi:type="dcterms:W3CDTF">2016-05-13T09:54:39Z</dcterms:created>
  <dcterms:modified xsi:type="dcterms:W3CDTF">2018-08-10T07:33:59Z</dcterms:modified>
</cp:coreProperties>
</file>